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85" r:id="rId3"/>
    <p:sldId id="283" r:id="rId4"/>
    <p:sldId id="263" r:id="rId5"/>
    <p:sldId id="294" r:id="rId6"/>
    <p:sldId id="295" r:id="rId7"/>
    <p:sldId id="317" r:id="rId8"/>
    <p:sldId id="318" r:id="rId9"/>
    <p:sldId id="316" r:id="rId10"/>
    <p:sldId id="271" r:id="rId11"/>
    <p:sldId id="306" r:id="rId12"/>
    <p:sldId id="286" r:id="rId13"/>
    <p:sldId id="296" r:id="rId14"/>
    <p:sldId id="281" r:id="rId15"/>
    <p:sldId id="264" r:id="rId16"/>
    <p:sldId id="312" r:id="rId17"/>
    <p:sldId id="265" r:id="rId18"/>
    <p:sldId id="310" r:id="rId19"/>
    <p:sldId id="311" r:id="rId20"/>
    <p:sldId id="308" r:id="rId21"/>
    <p:sldId id="299" r:id="rId22"/>
    <p:sldId id="273" r:id="rId23"/>
    <p:sldId id="274" r:id="rId24"/>
    <p:sldId id="275" r:id="rId25"/>
    <p:sldId id="298" r:id="rId26"/>
    <p:sldId id="304" r:id="rId27"/>
    <p:sldId id="309" r:id="rId28"/>
    <p:sldId id="305" r:id="rId29"/>
    <p:sldId id="297" r:id="rId30"/>
    <p:sldId id="282" r:id="rId31"/>
    <p:sldId id="277" r:id="rId32"/>
    <p:sldId id="300" r:id="rId33"/>
    <p:sldId id="302" r:id="rId34"/>
    <p:sldId id="303" r:id="rId35"/>
    <p:sldId id="313" r:id="rId36"/>
    <p:sldId id="288" r:id="rId37"/>
    <p:sldId id="290" r:id="rId38"/>
    <p:sldId id="262" r:id="rId39"/>
    <p:sldId id="307" r:id="rId40"/>
    <p:sldId id="261" r:id="rId41"/>
    <p:sldId id="301" r:id="rId42"/>
  </p:sldIdLst>
  <p:sldSz cx="9144000" cy="5143500" type="screen16x9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8978" autoAdjust="0"/>
  </p:normalViewPr>
  <p:slideViewPr>
    <p:cSldViewPr snapToGrid="0" snapToObjects="1">
      <p:cViewPr>
        <p:scale>
          <a:sx n="108" d="100"/>
          <a:sy n="108" d="100"/>
        </p:scale>
        <p:origin x="-80" y="-12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1EFE36-16F4-BE4C-BB70-DD8FC64BE0F4}" type="doc">
      <dgm:prSet loTypeId="urn:microsoft.com/office/officeart/2005/8/layout/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2D82011-7BB2-6040-A2D1-5EADDEA7CE87}">
      <dgm:prSet phldrT="[文本]" custT="1"/>
      <dgm:spPr/>
      <dgm:t>
        <a:bodyPr/>
        <a:lstStyle/>
        <a:p>
          <a:r>
            <a:rPr lang="zh-CN" altLang="en-US" sz="3200" b="1" dirty="0" smtClean="0">
              <a:solidFill>
                <a:schemeClr val="tx1"/>
              </a:solidFill>
              <a:latin typeface="黑体"/>
              <a:ea typeface="黑体"/>
              <a:cs typeface="黑体"/>
            </a:rPr>
            <a:t>一、大数据在微店应用的经典案例</a:t>
          </a:r>
          <a:endParaRPr lang="zh-CN" altLang="en-US" sz="3200" b="1" dirty="0">
            <a:solidFill>
              <a:schemeClr val="tx1"/>
            </a:solidFill>
            <a:latin typeface="黑体"/>
            <a:ea typeface="黑体"/>
            <a:cs typeface="黑体"/>
          </a:endParaRPr>
        </a:p>
      </dgm:t>
    </dgm:pt>
    <dgm:pt modelId="{0C2BC61B-2ED8-9C41-813F-85D2030640B2}" type="parTrans" cxnId="{E4AE1219-D689-B34E-B5EE-1E07283C100F}">
      <dgm:prSet/>
      <dgm:spPr/>
      <dgm:t>
        <a:bodyPr/>
        <a:lstStyle/>
        <a:p>
          <a:endParaRPr lang="zh-CN" altLang="en-US"/>
        </a:p>
      </dgm:t>
    </dgm:pt>
    <dgm:pt modelId="{74AA5618-7B15-544C-AC73-D99647F53F9F}" type="sibTrans" cxnId="{E4AE1219-D689-B34E-B5EE-1E07283C100F}">
      <dgm:prSet/>
      <dgm:spPr/>
      <dgm:t>
        <a:bodyPr/>
        <a:lstStyle/>
        <a:p>
          <a:endParaRPr lang="zh-CN" altLang="en-US"/>
        </a:p>
      </dgm:t>
    </dgm:pt>
    <dgm:pt modelId="{59D1693D-2826-8948-B5A3-73179623D2B8}">
      <dgm:prSet phldrT="[文本]"/>
      <dgm:spPr/>
      <dgm:t>
        <a:bodyPr/>
        <a:lstStyle/>
        <a:p>
          <a:r>
            <a:rPr lang="zh-CN" altLang="en-US" b="1" dirty="0" smtClean="0">
              <a:latin typeface="微软雅黑"/>
              <a:ea typeface="微软雅黑"/>
              <a:cs typeface="微软雅黑"/>
            </a:rPr>
            <a:t>二、微店大数据技术</a:t>
          </a:r>
          <a:endParaRPr lang="zh-CN" altLang="en-US" b="1" dirty="0">
            <a:latin typeface="微软雅黑"/>
            <a:ea typeface="微软雅黑"/>
            <a:cs typeface="微软雅黑"/>
          </a:endParaRPr>
        </a:p>
      </dgm:t>
    </dgm:pt>
    <dgm:pt modelId="{9653D5DD-E12C-6448-A210-57C79239DF5D}" type="parTrans" cxnId="{81897EC7-A4DA-8D43-96C8-FDAE6E3959CF}">
      <dgm:prSet/>
      <dgm:spPr/>
      <dgm:t>
        <a:bodyPr/>
        <a:lstStyle/>
        <a:p>
          <a:endParaRPr lang="zh-CN" altLang="en-US"/>
        </a:p>
      </dgm:t>
    </dgm:pt>
    <dgm:pt modelId="{B5ED18A9-EEFC-6840-B894-095F7C37A1BF}" type="sibTrans" cxnId="{81897EC7-A4DA-8D43-96C8-FDAE6E3959CF}">
      <dgm:prSet/>
      <dgm:spPr/>
      <dgm:t>
        <a:bodyPr/>
        <a:lstStyle/>
        <a:p>
          <a:endParaRPr lang="zh-CN" altLang="en-US"/>
        </a:p>
      </dgm:t>
    </dgm:pt>
    <dgm:pt modelId="{D2154408-C7A4-C34C-8F7D-B45965AC5ED2}">
      <dgm:prSet phldrT="[文本]"/>
      <dgm:spPr/>
      <dgm:t>
        <a:bodyPr/>
        <a:lstStyle/>
        <a:p>
          <a:r>
            <a:rPr lang="zh-CN" altLang="en-US" b="1" dirty="0" smtClean="0">
              <a:latin typeface="微软雅黑"/>
              <a:ea typeface="微软雅黑"/>
              <a:cs typeface="微软雅黑"/>
            </a:rPr>
            <a:t>三、常用的系统使用以及注意事项</a:t>
          </a:r>
          <a:endParaRPr lang="zh-CN" altLang="en-US" b="1" dirty="0">
            <a:latin typeface="微软雅黑"/>
            <a:ea typeface="微软雅黑"/>
            <a:cs typeface="微软雅黑"/>
          </a:endParaRPr>
        </a:p>
      </dgm:t>
    </dgm:pt>
    <dgm:pt modelId="{FEB8B389-A6C6-9F41-B85D-074CDA88FF4B}" type="parTrans" cxnId="{EDCC826F-5F25-2543-A5FA-5E0C05437765}">
      <dgm:prSet/>
      <dgm:spPr/>
      <dgm:t>
        <a:bodyPr/>
        <a:lstStyle/>
        <a:p>
          <a:endParaRPr lang="zh-CN" altLang="en-US"/>
        </a:p>
      </dgm:t>
    </dgm:pt>
    <dgm:pt modelId="{AF628DBC-B9EC-C046-BC04-9D86883174E1}" type="sibTrans" cxnId="{EDCC826F-5F25-2543-A5FA-5E0C05437765}">
      <dgm:prSet/>
      <dgm:spPr/>
      <dgm:t>
        <a:bodyPr/>
        <a:lstStyle/>
        <a:p>
          <a:endParaRPr lang="zh-CN" altLang="en-US"/>
        </a:p>
      </dgm:t>
    </dgm:pt>
    <dgm:pt modelId="{6C1D0A1C-D42F-C044-904B-2C1BC90493F7}">
      <dgm:prSet/>
      <dgm:spPr/>
      <dgm:t>
        <a:bodyPr/>
        <a:lstStyle/>
        <a:p>
          <a:r>
            <a:rPr lang="zh-CN" altLang="en-US" b="1" dirty="0" smtClean="0">
              <a:latin typeface="微软雅黑"/>
              <a:ea typeface="微软雅黑"/>
              <a:cs typeface="微软雅黑"/>
            </a:rPr>
            <a:t>四、当前面临的困难和挑战</a:t>
          </a:r>
          <a:endParaRPr lang="zh-CN" altLang="en-US" b="1" dirty="0">
            <a:latin typeface="微软雅黑"/>
            <a:ea typeface="微软雅黑"/>
            <a:cs typeface="微软雅黑"/>
          </a:endParaRPr>
        </a:p>
      </dgm:t>
    </dgm:pt>
    <dgm:pt modelId="{1E39967E-2781-7546-A1CC-AF0070A0CC44}" type="parTrans" cxnId="{ED083411-079E-8F40-95C9-517C9F48E3FA}">
      <dgm:prSet/>
      <dgm:spPr/>
      <dgm:t>
        <a:bodyPr/>
        <a:lstStyle/>
        <a:p>
          <a:endParaRPr lang="zh-CN" altLang="en-US"/>
        </a:p>
      </dgm:t>
    </dgm:pt>
    <dgm:pt modelId="{222B3E95-2A31-BB42-9DEA-4695A3B53650}" type="sibTrans" cxnId="{ED083411-079E-8F40-95C9-517C9F48E3FA}">
      <dgm:prSet/>
      <dgm:spPr/>
      <dgm:t>
        <a:bodyPr/>
        <a:lstStyle/>
        <a:p>
          <a:endParaRPr lang="zh-CN" altLang="en-US"/>
        </a:p>
      </dgm:t>
    </dgm:pt>
    <dgm:pt modelId="{7FC11427-E2C0-8847-AC52-AC90714C65D3}" type="pres">
      <dgm:prSet presAssocID="{951EFE36-16F4-BE4C-BB70-DD8FC64BE0F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68228DF-32C5-984D-9270-52DD233192B8}" type="pres">
      <dgm:prSet presAssocID="{F2D82011-7BB2-6040-A2D1-5EADDEA7CE87}" presName="parentLin" presStyleCnt="0"/>
      <dgm:spPr/>
    </dgm:pt>
    <dgm:pt modelId="{49F7CB10-0C68-674A-BF45-AC92BDE736E3}" type="pres">
      <dgm:prSet presAssocID="{F2D82011-7BB2-6040-A2D1-5EADDEA7CE87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1FF0ABEA-C967-4A44-BA5F-5678BEFE1C90}" type="pres">
      <dgm:prSet presAssocID="{F2D82011-7BB2-6040-A2D1-5EADDEA7CE8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323FC65-2989-CD45-A7BC-EE5221C38F15}" type="pres">
      <dgm:prSet presAssocID="{F2D82011-7BB2-6040-A2D1-5EADDEA7CE87}" presName="negativeSpace" presStyleCnt="0"/>
      <dgm:spPr/>
    </dgm:pt>
    <dgm:pt modelId="{596F7349-61FE-8448-BBD3-547E16D67F31}" type="pres">
      <dgm:prSet presAssocID="{F2D82011-7BB2-6040-A2D1-5EADDEA7CE87}" presName="childText" presStyleLbl="conFgAcc1" presStyleIdx="0" presStyleCnt="4">
        <dgm:presLayoutVars>
          <dgm:bulletEnabled val="1"/>
        </dgm:presLayoutVars>
      </dgm:prSet>
      <dgm:spPr/>
    </dgm:pt>
    <dgm:pt modelId="{FAD0AC62-39A9-FD4A-B1A1-A39B99D908B5}" type="pres">
      <dgm:prSet presAssocID="{74AA5618-7B15-544C-AC73-D99647F53F9F}" presName="spaceBetweenRectangles" presStyleCnt="0"/>
      <dgm:spPr/>
    </dgm:pt>
    <dgm:pt modelId="{1F66D2B4-1E61-3A4A-88F9-10B221B7C9F7}" type="pres">
      <dgm:prSet presAssocID="{59D1693D-2826-8948-B5A3-73179623D2B8}" presName="parentLin" presStyleCnt="0"/>
      <dgm:spPr/>
    </dgm:pt>
    <dgm:pt modelId="{C57ADF72-D732-1941-B84D-CE2FC6E715E7}" type="pres">
      <dgm:prSet presAssocID="{59D1693D-2826-8948-B5A3-73179623D2B8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73317A31-2288-3F4A-808A-53E515BDB1BD}" type="pres">
      <dgm:prSet presAssocID="{59D1693D-2826-8948-B5A3-73179623D2B8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F43BB6A-614B-0642-AEEC-A0F45618FE0C}" type="pres">
      <dgm:prSet presAssocID="{59D1693D-2826-8948-B5A3-73179623D2B8}" presName="negativeSpace" presStyleCnt="0"/>
      <dgm:spPr/>
    </dgm:pt>
    <dgm:pt modelId="{51A2BCF5-D713-224D-A26A-3119FF3AFA87}" type="pres">
      <dgm:prSet presAssocID="{59D1693D-2826-8948-B5A3-73179623D2B8}" presName="childText" presStyleLbl="conFgAcc1" presStyleIdx="1" presStyleCnt="4">
        <dgm:presLayoutVars>
          <dgm:bulletEnabled val="1"/>
        </dgm:presLayoutVars>
      </dgm:prSet>
      <dgm:spPr/>
    </dgm:pt>
    <dgm:pt modelId="{608FB759-3A62-394D-BCFB-384C1740FC99}" type="pres">
      <dgm:prSet presAssocID="{B5ED18A9-EEFC-6840-B894-095F7C37A1BF}" presName="spaceBetweenRectangles" presStyleCnt="0"/>
      <dgm:spPr/>
    </dgm:pt>
    <dgm:pt modelId="{7671956A-4B2B-884A-9D27-6B48F15EAEA2}" type="pres">
      <dgm:prSet presAssocID="{D2154408-C7A4-C34C-8F7D-B45965AC5ED2}" presName="parentLin" presStyleCnt="0"/>
      <dgm:spPr/>
    </dgm:pt>
    <dgm:pt modelId="{888F8F96-CA7F-5945-BA7A-E9E5ACAAC30C}" type="pres">
      <dgm:prSet presAssocID="{D2154408-C7A4-C34C-8F7D-B45965AC5ED2}" presName="parentLeftMargin" presStyleLbl="node1" presStyleIdx="1" presStyleCnt="4"/>
      <dgm:spPr/>
      <dgm:t>
        <a:bodyPr/>
        <a:lstStyle/>
        <a:p>
          <a:endParaRPr lang="zh-CN" altLang="en-US"/>
        </a:p>
      </dgm:t>
    </dgm:pt>
    <dgm:pt modelId="{E76F3EA8-DBC9-C741-BD19-7272F60E6BF6}" type="pres">
      <dgm:prSet presAssocID="{D2154408-C7A4-C34C-8F7D-B45965AC5ED2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8C6DF3-529A-274E-A683-A45C5788878F}" type="pres">
      <dgm:prSet presAssocID="{D2154408-C7A4-C34C-8F7D-B45965AC5ED2}" presName="negativeSpace" presStyleCnt="0"/>
      <dgm:spPr/>
    </dgm:pt>
    <dgm:pt modelId="{15758A26-4832-0F4B-B1F4-3815A34BA0E2}" type="pres">
      <dgm:prSet presAssocID="{D2154408-C7A4-C34C-8F7D-B45965AC5ED2}" presName="childText" presStyleLbl="conFgAcc1" presStyleIdx="2" presStyleCnt="4">
        <dgm:presLayoutVars>
          <dgm:bulletEnabled val="1"/>
        </dgm:presLayoutVars>
      </dgm:prSet>
      <dgm:spPr/>
    </dgm:pt>
    <dgm:pt modelId="{AF5BEC42-FDA0-4140-9080-CE3B44E0E199}" type="pres">
      <dgm:prSet presAssocID="{AF628DBC-B9EC-C046-BC04-9D86883174E1}" presName="spaceBetweenRectangles" presStyleCnt="0"/>
      <dgm:spPr/>
    </dgm:pt>
    <dgm:pt modelId="{44CD6AB7-945D-9541-B778-4E517DA3D82D}" type="pres">
      <dgm:prSet presAssocID="{6C1D0A1C-D42F-C044-904B-2C1BC90493F7}" presName="parentLin" presStyleCnt="0"/>
      <dgm:spPr/>
    </dgm:pt>
    <dgm:pt modelId="{5922A731-5D3E-C043-BAB0-46209069B41B}" type="pres">
      <dgm:prSet presAssocID="{6C1D0A1C-D42F-C044-904B-2C1BC90493F7}" presName="parentLeftMargin" presStyleLbl="node1" presStyleIdx="2" presStyleCnt="4"/>
      <dgm:spPr/>
      <dgm:t>
        <a:bodyPr/>
        <a:lstStyle/>
        <a:p>
          <a:endParaRPr lang="zh-CN" altLang="en-US"/>
        </a:p>
      </dgm:t>
    </dgm:pt>
    <dgm:pt modelId="{DB3F7D20-871C-E74A-B650-E4AA30057BA6}" type="pres">
      <dgm:prSet presAssocID="{6C1D0A1C-D42F-C044-904B-2C1BC90493F7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25E01E-91D8-3341-B75B-BAF0C669E8EA}" type="pres">
      <dgm:prSet presAssocID="{6C1D0A1C-D42F-C044-904B-2C1BC90493F7}" presName="negativeSpace" presStyleCnt="0"/>
      <dgm:spPr/>
    </dgm:pt>
    <dgm:pt modelId="{6E579F01-EF86-374B-9E97-3D47853F9AC8}" type="pres">
      <dgm:prSet presAssocID="{6C1D0A1C-D42F-C044-904B-2C1BC90493F7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3DCCB87F-08E8-034E-AC22-A106BFF5A53E}" type="presOf" srcId="{59D1693D-2826-8948-B5A3-73179623D2B8}" destId="{C57ADF72-D732-1941-B84D-CE2FC6E715E7}" srcOrd="0" destOrd="0" presId="urn:microsoft.com/office/officeart/2005/8/layout/list1"/>
    <dgm:cxn modelId="{713D3958-2FC5-F249-9407-9749DC3CB82D}" type="presOf" srcId="{6C1D0A1C-D42F-C044-904B-2C1BC90493F7}" destId="{DB3F7D20-871C-E74A-B650-E4AA30057BA6}" srcOrd="1" destOrd="0" presId="urn:microsoft.com/office/officeart/2005/8/layout/list1"/>
    <dgm:cxn modelId="{1C3E9FD4-89DD-0643-855A-A6FC48143CB8}" type="presOf" srcId="{D2154408-C7A4-C34C-8F7D-B45965AC5ED2}" destId="{E76F3EA8-DBC9-C741-BD19-7272F60E6BF6}" srcOrd="1" destOrd="0" presId="urn:microsoft.com/office/officeart/2005/8/layout/list1"/>
    <dgm:cxn modelId="{0B5DF124-7766-5049-8AFF-4A3D4CB68CD0}" type="presOf" srcId="{6C1D0A1C-D42F-C044-904B-2C1BC90493F7}" destId="{5922A731-5D3E-C043-BAB0-46209069B41B}" srcOrd="0" destOrd="0" presId="urn:microsoft.com/office/officeart/2005/8/layout/list1"/>
    <dgm:cxn modelId="{EDCC826F-5F25-2543-A5FA-5E0C05437765}" srcId="{951EFE36-16F4-BE4C-BB70-DD8FC64BE0F4}" destId="{D2154408-C7A4-C34C-8F7D-B45965AC5ED2}" srcOrd="2" destOrd="0" parTransId="{FEB8B389-A6C6-9F41-B85D-074CDA88FF4B}" sibTransId="{AF628DBC-B9EC-C046-BC04-9D86883174E1}"/>
    <dgm:cxn modelId="{8D8DD6C2-CA8D-2B49-97A9-59D86EC7133B}" type="presOf" srcId="{D2154408-C7A4-C34C-8F7D-B45965AC5ED2}" destId="{888F8F96-CA7F-5945-BA7A-E9E5ACAAC30C}" srcOrd="0" destOrd="0" presId="urn:microsoft.com/office/officeart/2005/8/layout/list1"/>
    <dgm:cxn modelId="{E4AE1219-D689-B34E-B5EE-1E07283C100F}" srcId="{951EFE36-16F4-BE4C-BB70-DD8FC64BE0F4}" destId="{F2D82011-7BB2-6040-A2D1-5EADDEA7CE87}" srcOrd="0" destOrd="0" parTransId="{0C2BC61B-2ED8-9C41-813F-85D2030640B2}" sibTransId="{74AA5618-7B15-544C-AC73-D99647F53F9F}"/>
    <dgm:cxn modelId="{4456F849-1B7E-2144-B9A9-846896D43372}" type="presOf" srcId="{F2D82011-7BB2-6040-A2D1-5EADDEA7CE87}" destId="{1FF0ABEA-C967-4A44-BA5F-5678BEFE1C90}" srcOrd="1" destOrd="0" presId="urn:microsoft.com/office/officeart/2005/8/layout/list1"/>
    <dgm:cxn modelId="{0B817D66-327D-8649-B176-AD6954C84D7D}" type="presOf" srcId="{F2D82011-7BB2-6040-A2D1-5EADDEA7CE87}" destId="{49F7CB10-0C68-674A-BF45-AC92BDE736E3}" srcOrd="0" destOrd="0" presId="urn:microsoft.com/office/officeart/2005/8/layout/list1"/>
    <dgm:cxn modelId="{81897EC7-A4DA-8D43-96C8-FDAE6E3959CF}" srcId="{951EFE36-16F4-BE4C-BB70-DD8FC64BE0F4}" destId="{59D1693D-2826-8948-B5A3-73179623D2B8}" srcOrd="1" destOrd="0" parTransId="{9653D5DD-E12C-6448-A210-57C79239DF5D}" sibTransId="{B5ED18A9-EEFC-6840-B894-095F7C37A1BF}"/>
    <dgm:cxn modelId="{B717ADEE-9D81-3246-BFDF-819C6B5E9DCA}" type="presOf" srcId="{951EFE36-16F4-BE4C-BB70-DD8FC64BE0F4}" destId="{7FC11427-E2C0-8847-AC52-AC90714C65D3}" srcOrd="0" destOrd="0" presId="urn:microsoft.com/office/officeart/2005/8/layout/list1"/>
    <dgm:cxn modelId="{ED083411-079E-8F40-95C9-517C9F48E3FA}" srcId="{951EFE36-16F4-BE4C-BB70-DD8FC64BE0F4}" destId="{6C1D0A1C-D42F-C044-904B-2C1BC90493F7}" srcOrd="3" destOrd="0" parTransId="{1E39967E-2781-7546-A1CC-AF0070A0CC44}" sibTransId="{222B3E95-2A31-BB42-9DEA-4695A3B53650}"/>
    <dgm:cxn modelId="{0B778C8B-F9E7-5E4C-AC83-4CCF426E40F4}" type="presOf" srcId="{59D1693D-2826-8948-B5A3-73179623D2B8}" destId="{73317A31-2288-3F4A-808A-53E515BDB1BD}" srcOrd="1" destOrd="0" presId="urn:microsoft.com/office/officeart/2005/8/layout/list1"/>
    <dgm:cxn modelId="{6CC662A2-0B76-874F-83BA-B62136F5EA60}" type="presParOf" srcId="{7FC11427-E2C0-8847-AC52-AC90714C65D3}" destId="{D68228DF-32C5-984D-9270-52DD233192B8}" srcOrd="0" destOrd="0" presId="urn:microsoft.com/office/officeart/2005/8/layout/list1"/>
    <dgm:cxn modelId="{B2AEC311-9792-8C48-8B0F-3970FF383545}" type="presParOf" srcId="{D68228DF-32C5-984D-9270-52DD233192B8}" destId="{49F7CB10-0C68-674A-BF45-AC92BDE736E3}" srcOrd="0" destOrd="0" presId="urn:microsoft.com/office/officeart/2005/8/layout/list1"/>
    <dgm:cxn modelId="{8FB408A1-5E6C-5F4F-BBF1-4641FBB1289C}" type="presParOf" srcId="{D68228DF-32C5-984D-9270-52DD233192B8}" destId="{1FF0ABEA-C967-4A44-BA5F-5678BEFE1C90}" srcOrd="1" destOrd="0" presId="urn:microsoft.com/office/officeart/2005/8/layout/list1"/>
    <dgm:cxn modelId="{75C55E12-7248-0249-8BF9-DF840AA03855}" type="presParOf" srcId="{7FC11427-E2C0-8847-AC52-AC90714C65D3}" destId="{F323FC65-2989-CD45-A7BC-EE5221C38F15}" srcOrd="1" destOrd="0" presId="urn:microsoft.com/office/officeart/2005/8/layout/list1"/>
    <dgm:cxn modelId="{CBD9B2B1-E2A7-A342-9F26-3DBD31E7B95F}" type="presParOf" srcId="{7FC11427-E2C0-8847-AC52-AC90714C65D3}" destId="{596F7349-61FE-8448-BBD3-547E16D67F31}" srcOrd="2" destOrd="0" presId="urn:microsoft.com/office/officeart/2005/8/layout/list1"/>
    <dgm:cxn modelId="{0D03E0F0-C47E-4B40-B264-C160F96E5CAD}" type="presParOf" srcId="{7FC11427-E2C0-8847-AC52-AC90714C65D3}" destId="{FAD0AC62-39A9-FD4A-B1A1-A39B99D908B5}" srcOrd="3" destOrd="0" presId="urn:microsoft.com/office/officeart/2005/8/layout/list1"/>
    <dgm:cxn modelId="{33C7CA37-0A12-CC4E-BF4B-79D72E2280BD}" type="presParOf" srcId="{7FC11427-E2C0-8847-AC52-AC90714C65D3}" destId="{1F66D2B4-1E61-3A4A-88F9-10B221B7C9F7}" srcOrd="4" destOrd="0" presId="urn:microsoft.com/office/officeart/2005/8/layout/list1"/>
    <dgm:cxn modelId="{1C5F4446-F946-E04C-B8BD-B3CB302A3A29}" type="presParOf" srcId="{1F66D2B4-1E61-3A4A-88F9-10B221B7C9F7}" destId="{C57ADF72-D732-1941-B84D-CE2FC6E715E7}" srcOrd="0" destOrd="0" presId="urn:microsoft.com/office/officeart/2005/8/layout/list1"/>
    <dgm:cxn modelId="{9FF74539-4F64-664E-8B15-7CAF9B99F24E}" type="presParOf" srcId="{1F66D2B4-1E61-3A4A-88F9-10B221B7C9F7}" destId="{73317A31-2288-3F4A-808A-53E515BDB1BD}" srcOrd="1" destOrd="0" presId="urn:microsoft.com/office/officeart/2005/8/layout/list1"/>
    <dgm:cxn modelId="{47B988D8-6F8A-FF4C-958D-1C6B90F0E166}" type="presParOf" srcId="{7FC11427-E2C0-8847-AC52-AC90714C65D3}" destId="{9F43BB6A-614B-0642-AEEC-A0F45618FE0C}" srcOrd="5" destOrd="0" presId="urn:microsoft.com/office/officeart/2005/8/layout/list1"/>
    <dgm:cxn modelId="{4416F219-8514-254F-B140-D6227966843A}" type="presParOf" srcId="{7FC11427-E2C0-8847-AC52-AC90714C65D3}" destId="{51A2BCF5-D713-224D-A26A-3119FF3AFA87}" srcOrd="6" destOrd="0" presId="urn:microsoft.com/office/officeart/2005/8/layout/list1"/>
    <dgm:cxn modelId="{3012B88C-7320-7240-A7F6-9ABD8647FD90}" type="presParOf" srcId="{7FC11427-E2C0-8847-AC52-AC90714C65D3}" destId="{608FB759-3A62-394D-BCFB-384C1740FC99}" srcOrd="7" destOrd="0" presId="urn:microsoft.com/office/officeart/2005/8/layout/list1"/>
    <dgm:cxn modelId="{10449FC8-9602-C743-94A9-A6C27CC822B7}" type="presParOf" srcId="{7FC11427-E2C0-8847-AC52-AC90714C65D3}" destId="{7671956A-4B2B-884A-9D27-6B48F15EAEA2}" srcOrd="8" destOrd="0" presId="urn:microsoft.com/office/officeart/2005/8/layout/list1"/>
    <dgm:cxn modelId="{6452C57F-2DA7-AD44-B7AF-D067DD240E42}" type="presParOf" srcId="{7671956A-4B2B-884A-9D27-6B48F15EAEA2}" destId="{888F8F96-CA7F-5945-BA7A-E9E5ACAAC30C}" srcOrd="0" destOrd="0" presId="urn:microsoft.com/office/officeart/2005/8/layout/list1"/>
    <dgm:cxn modelId="{A27CFCC9-59E2-4B49-BDBF-3DC298D652F3}" type="presParOf" srcId="{7671956A-4B2B-884A-9D27-6B48F15EAEA2}" destId="{E76F3EA8-DBC9-C741-BD19-7272F60E6BF6}" srcOrd="1" destOrd="0" presId="urn:microsoft.com/office/officeart/2005/8/layout/list1"/>
    <dgm:cxn modelId="{0C986AFA-0077-4045-B943-F14E39D4CFCD}" type="presParOf" srcId="{7FC11427-E2C0-8847-AC52-AC90714C65D3}" destId="{498C6DF3-529A-274E-A683-A45C5788878F}" srcOrd="9" destOrd="0" presId="urn:microsoft.com/office/officeart/2005/8/layout/list1"/>
    <dgm:cxn modelId="{8028C7DD-FD50-7B4F-B21A-AAA5A0EE728B}" type="presParOf" srcId="{7FC11427-E2C0-8847-AC52-AC90714C65D3}" destId="{15758A26-4832-0F4B-B1F4-3815A34BA0E2}" srcOrd="10" destOrd="0" presId="urn:microsoft.com/office/officeart/2005/8/layout/list1"/>
    <dgm:cxn modelId="{F86C3391-B168-934C-8D95-EEE12DA32DFF}" type="presParOf" srcId="{7FC11427-E2C0-8847-AC52-AC90714C65D3}" destId="{AF5BEC42-FDA0-4140-9080-CE3B44E0E199}" srcOrd="11" destOrd="0" presId="urn:microsoft.com/office/officeart/2005/8/layout/list1"/>
    <dgm:cxn modelId="{94BCEF57-88DB-2A49-94D3-167F2E16E2A2}" type="presParOf" srcId="{7FC11427-E2C0-8847-AC52-AC90714C65D3}" destId="{44CD6AB7-945D-9541-B778-4E517DA3D82D}" srcOrd="12" destOrd="0" presId="urn:microsoft.com/office/officeart/2005/8/layout/list1"/>
    <dgm:cxn modelId="{4305A378-4518-6244-8BA7-C3E653B2D0DD}" type="presParOf" srcId="{44CD6AB7-945D-9541-B778-4E517DA3D82D}" destId="{5922A731-5D3E-C043-BAB0-46209069B41B}" srcOrd="0" destOrd="0" presId="urn:microsoft.com/office/officeart/2005/8/layout/list1"/>
    <dgm:cxn modelId="{906A9257-57E7-FD41-A7F1-E1648A2C9AD3}" type="presParOf" srcId="{44CD6AB7-945D-9541-B778-4E517DA3D82D}" destId="{DB3F7D20-871C-E74A-B650-E4AA30057BA6}" srcOrd="1" destOrd="0" presId="urn:microsoft.com/office/officeart/2005/8/layout/list1"/>
    <dgm:cxn modelId="{040A3026-7BD3-9047-BA80-8D92DADB9D10}" type="presParOf" srcId="{7FC11427-E2C0-8847-AC52-AC90714C65D3}" destId="{BB25E01E-91D8-3341-B75B-BAF0C669E8EA}" srcOrd="13" destOrd="0" presId="urn:microsoft.com/office/officeart/2005/8/layout/list1"/>
    <dgm:cxn modelId="{1C536EA7-949A-804D-88F8-4FBA1A25F6A9}" type="presParOf" srcId="{7FC11427-E2C0-8847-AC52-AC90714C65D3}" destId="{6E579F01-EF86-374B-9E97-3D47853F9AC8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CB29C0B-8ACD-3541-AAE1-BB316CF34622}" type="doc">
      <dgm:prSet loTypeId="urn:microsoft.com/office/officeart/2005/8/layout/cycle8" loCatId="" qsTypeId="urn:microsoft.com/office/officeart/2005/8/quickstyle/simple4" qsCatId="simple" csTypeId="urn:microsoft.com/office/officeart/2005/8/colors/accent1_2" csCatId="accent1" phldr="1"/>
      <dgm:spPr/>
    </dgm:pt>
    <dgm:pt modelId="{607E8583-82AE-E347-A904-4339129FE102}">
      <dgm:prSet phldrT="[文本]"/>
      <dgm:spPr/>
      <dgm:t>
        <a:bodyPr/>
        <a:lstStyle/>
        <a:p>
          <a:pPr algn="l"/>
          <a:r>
            <a:rPr lang="zh-CN" altLang="en-US" dirty="0" smtClean="0"/>
            <a:t>集群问题</a:t>
          </a:r>
          <a:endParaRPr lang="zh-CN" altLang="en-US" dirty="0"/>
        </a:p>
      </dgm:t>
    </dgm:pt>
    <dgm:pt modelId="{296AA7BB-4433-7C40-B068-7F243DF36C54}" type="parTrans" cxnId="{5FEA99FB-F4F3-5548-BB3D-377847CB491E}">
      <dgm:prSet/>
      <dgm:spPr/>
      <dgm:t>
        <a:bodyPr/>
        <a:lstStyle/>
        <a:p>
          <a:endParaRPr lang="zh-CN" altLang="en-US"/>
        </a:p>
      </dgm:t>
    </dgm:pt>
    <dgm:pt modelId="{E44FF698-3ACB-0648-AA12-51877AB7D9A7}" type="sibTrans" cxnId="{5FEA99FB-F4F3-5548-BB3D-377847CB491E}">
      <dgm:prSet/>
      <dgm:spPr/>
      <dgm:t>
        <a:bodyPr/>
        <a:lstStyle/>
        <a:p>
          <a:endParaRPr lang="zh-CN" altLang="en-US"/>
        </a:p>
      </dgm:t>
    </dgm:pt>
    <dgm:pt modelId="{D48B63FE-B3DB-1749-90F6-C00C775E9FBA}">
      <dgm:prSet phldrT="[文本]"/>
      <dgm:spPr/>
      <dgm:t>
        <a:bodyPr/>
        <a:lstStyle/>
        <a:p>
          <a:r>
            <a:rPr lang="zh-CN" altLang="en-US" dirty="0" smtClean="0"/>
            <a:t>工具问题：数据同步、数据导出、告警、</a:t>
          </a:r>
          <a:r>
            <a:rPr lang="en-US" altLang="zh-CN" dirty="0" smtClean="0"/>
            <a:t>mars</a:t>
          </a:r>
          <a:r>
            <a:rPr lang="zh-CN" altLang="en-US" dirty="0" smtClean="0"/>
            <a:t>等</a:t>
          </a:r>
          <a:endParaRPr lang="zh-CN" altLang="en-US" dirty="0"/>
        </a:p>
      </dgm:t>
    </dgm:pt>
    <dgm:pt modelId="{6F97AE0E-B144-4C4B-8AC1-5D24E8DC71A4}" type="parTrans" cxnId="{CE2F811E-687B-7D42-BB4E-8369E6C46158}">
      <dgm:prSet/>
      <dgm:spPr/>
      <dgm:t>
        <a:bodyPr/>
        <a:lstStyle/>
        <a:p>
          <a:endParaRPr lang="zh-CN" altLang="en-US"/>
        </a:p>
      </dgm:t>
    </dgm:pt>
    <dgm:pt modelId="{7C8672CC-9E38-8C42-94B7-668004C72764}" type="sibTrans" cxnId="{CE2F811E-687B-7D42-BB4E-8369E6C46158}">
      <dgm:prSet/>
      <dgm:spPr/>
      <dgm:t>
        <a:bodyPr/>
        <a:lstStyle/>
        <a:p>
          <a:endParaRPr lang="zh-CN" altLang="en-US"/>
        </a:p>
      </dgm:t>
    </dgm:pt>
    <dgm:pt modelId="{06B7C2EF-6D0A-1447-A09B-16AFAEA403C6}">
      <dgm:prSet phldrT="[文本]"/>
      <dgm:spPr/>
      <dgm:t>
        <a:bodyPr/>
        <a:lstStyle/>
        <a:p>
          <a:r>
            <a:rPr lang="zh-CN" altLang="en-US" smtClean="0"/>
            <a:t>代码可优化</a:t>
          </a:r>
          <a:endParaRPr lang="zh-CN" altLang="en-US" dirty="0"/>
        </a:p>
      </dgm:t>
    </dgm:pt>
    <dgm:pt modelId="{A910F97C-E36D-8843-AFE1-2E16CB94AF19}" type="parTrans" cxnId="{8AA07F9D-6070-0F4B-8A22-E34477EF9507}">
      <dgm:prSet/>
      <dgm:spPr/>
      <dgm:t>
        <a:bodyPr/>
        <a:lstStyle/>
        <a:p>
          <a:endParaRPr lang="zh-CN" altLang="en-US"/>
        </a:p>
      </dgm:t>
    </dgm:pt>
    <dgm:pt modelId="{F7D4B10B-F178-C649-A99F-11FD87FC995B}" type="sibTrans" cxnId="{8AA07F9D-6070-0F4B-8A22-E34477EF9507}">
      <dgm:prSet/>
      <dgm:spPr/>
      <dgm:t>
        <a:bodyPr/>
        <a:lstStyle/>
        <a:p>
          <a:endParaRPr lang="zh-CN" altLang="en-US"/>
        </a:p>
      </dgm:t>
    </dgm:pt>
    <dgm:pt modelId="{F4582790-5F0B-1045-B656-77DEEECCDE2D}" type="pres">
      <dgm:prSet presAssocID="{ECB29C0B-8ACD-3541-AAE1-BB316CF34622}" presName="compositeShape" presStyleCnt="0">
        <dgm:presLayoutVars>
          <dgm:chMax val="7"/>
          <dgm:dir/>
          <dgm:resizeHandles val="exact"/>
        </dgm:presLayoutVars>
      </dgm:prSet>
      <dgm:spPr/>
    </dgm:pt>
    <dgm:pt modelId="{02E09D91-8495-5A41-B0F4-2788CF4F1E96}" type="pres">
      <dgm:prSet presAssocID="{ECB29C0B-8ACD-3541-AAE1-BB316CF34622}" presName="wedge1" presStyleLbl="node1" presStyleIdx="0" presStyleCnt="3"/>
      <dgm:spPr/>
      <dgm:t>
        <a:bodyPr/>
        <a:lstStyle/>
        <a:p>
          <a:endParaRPr lang="zh-CN" altLang="en-US"/>
        </a:p>
      </dgm:t>
    </dgm:pt>
    <dgm:pt modelId="{48113183-3565-EA44-BAD4-05AFB95FBB5E}" type="pres">
      <dgm:prSet presAssocID="{ECB29C0B-8ACD-3541-AAE1-BB316CF34622}" presName="dummy1a" presStyleCnt="0"/>
      <dgm:spPr/>
    </dgm:pt>
    <dgm:pt modelId="{93EABC8A-CB56-AC45-8C82-E494CBEB677E}" type="pres">
      <dgm:prSet presAssocID="{ECB29C0B-8ACD-3541-AAE1-BB316CF34622}" presName="dummy1b" presStyleCnt="0"/>
      <dgm:spPr/>
    </dgm:pt>
    <dgm:pt modelId="{BDA4670C-7667-214F-B640-43CB62382C5E}" type="pres">
      <dgm:prSet presAssocID="{ECB29C0B-8ACD-3541-AAE1-BB316CF34622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D6FB8E7-D78E-9B46-B1F4-E851B0B3036B}" type="pres">
      <dgm:prSet presAssocID="{ECB29C0B-8ACD-3541-AAE1-BB316CF34622}" presName="wedge2" presStyleLbl="node1" presStyleIdx="1" presStyleCnt="3"/>
      <dgm:spPr/>
      <dgm:t>
        <a:bodyPr/>
        <a:lstStyle/>
        <a:p>
          <a:endParaRPr lang="zh-CN" altLang="en-US"/>
        </a:p>
      </dgm:t>
    </dgm:pt>
    <dgm:pt modelId="{B216059B-31BB-3D44-BF49-0CF6E261A3F4}" type="pres">
      <dgm:prSet presAssocID="{ECB29C0B-8ACD-3541-AAE1-BB316CF34622}" presName="dummy2a" presStyleCnt="0"/>
      <dgm:spPr/>
    </dgm:pt>
    <dgm:pt modelId="{2C6A4356-CD15-C044-A7AC-1FF82CB14DEB}" type="pres">
      <dgm:prSet presAssocID="{ECB29C0B-8ACD-3541-AAE1-BB316CF34622}" presName="dummy2b" presStyleCnt="0"/>
      <dgm:spPr/>
    </dgm:pt>
    <dgm:pt modelId="{F6279F33-AF76-5942-BE20-5C20EFA5A2C3}" type="pres">
      <dgm:prSet presAssocID="{ECB29C0B-8ACD-3541-AAE1-BB316CF34622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D8FDB1B-37D6-8D4B-A687-8F15B2876BEF}" type="pres">
      <dgm:prSet presAssocID="{ECB29C0B-8ACD-3541-AAE1-BB316CF34622}" presName="wedge3" presStyleLbl="node1" presStyleIdx="2" presStyleCnt="3"/>
      <dgm:spPr/>
      <dgm:t>
        <a:bodyPr/>
        <a:lstStyle/>
        <a:p>
          <a:endParaRPr lang="zh-CN" altLang="en-US"/>
        </a:p>
      </dgm:t>
    </dgm:pt>
    <dgm:pt modelId="{A77C3E19-2861-8B4F-841E-EACD9B3AC663}" type="pres">
      <dgm:prSet presAssocID="{ECB29C0B-8ACD-3541-AAE1-BB316CF34622}" presName="dummy3a" presStyleCnt="0"/>
      <dgm:spPr/>
    </dgm:pt>
    <dgm:pt modelId="{E4B58272-D59F-EC41-A10F-11FABAFE86C3}" type="pres">
      <dgm:prSet presAssocID="{ECB29C0B-8ACD-3541-AAE1-BB316CF34622}" presName="dummy3b" presStyleCnt="0"/>
      <dgm:spPr/>
    </dgm:pt>
    <dgm:pt modelId="{88206788-DD99-1147-8A72-1E4AA3F78D49}" type="pres">
      <dgm:prSet presAssocID="{ECB29C0B-8ACD-3541-AAE1-BB316CF34622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280F743-20A7-7A4F-B918-030110D55C27}" type="pres">
      <dgm:prSet presAssocID="{E44FF698-3ACB-0648-AA12-51877AB7D9A7}" presName="arrowWedge1" presStyleLbl="fgSibTrans2D1" presStyleIdx="0" presStyleCnt="3"/>
      <dgm:spPr/>
    </dgm:pt>
    <dgm:pt modelId="{569358C2-0A39-E646-A2D8-2451F140A96F}" type="pres">
      <dgm:prSet presAssocID="{7C8672CC-9E38-8C42-94B7-668004C72764}" presName="arrowWedge2" presStyleLbl="fgSibTrans2D1" presStyleIdx="1" presStyleCnt="3"/>
      <dgm:spPr/>
    </dgm:pt>
    <dgm:pt modelId="{6F650EBC-D6D3-204E-BF1B-2BDD496B9E4B}" type="pres">
      <dgm:prSet presAssocID="{F7D4B10B-F178-C649-A99F-11FD87FC995B}" presName="arrowWedge3" presStyleLbl="fgSibTrans2D1" presStyleIdx="2" presStyleCnt="3"/>
      <dgm:spPr/>
    </dgm:pt>
  </dgm:ptLst>
  <dgm:cxnLst>
    <dgm:cxn modelId="{8B5B1E57-86D7-D04D-88AD-5D38A7A6FB73}" type="presOf" srcId="{06B7C2EF-6D0A-1447-A09B-16AFAEA403C6}" destId="{7D8FDB1B-37D6-8D4B-A687-8F15B2876BEF}" srcOrd="0" destOrd="0" presId="urn:microsoft.com/office/officeart/2005/8/layout/cycle8"/>
    <dgm:cxn modelId="{0EB48E9F-A12E-0C46-9273-9721B9463831}" type="presOf" srcId="{D48B63FE-B3DB-1749-90F6-C00C775E9FBA}" destId="{3D6FB8E7-D78E-9B46-B1F4-E851B0B3036B}" srcOrd="0" destOrd="0" presId="urn:microsoft.com/office/officeart/2005/8/layout/cycle8"/>
    <dgm:cxn modelId="{C0A1E11B-66A2-F345-8EC9-7E021EC893FE}" type="presOf" srcId="{607E8583-82AE-E347-A904-4339129FE102}" destId="{BDA4670C-7667-214F-B640-43CB62382C5E}" srcOrd="1" destOrd="0" presId="urn:microsoft.com/office/officeart/2005/8/layout/cycle8"/>
    <dgm:cxn modelId="{C5817A23-AA42-A641-88F8-B9849F7B1014}" type="presOf" srcId="{607E8583-82AE-E347-A904-4339129FE102}" destId="{02E09D91-8495-5A41-B0F4-2788CF4F1E96}" srcOrd="0" destOrd="0" presId="urn:microsoft.com/office/officeart/2005/8/layout/cycle8"/>
    <dgm:cxn modelId="{55800F5A-ECD8-6642-A2B4-79E1982F671B}" type="presOf" srcId="{06B7C2EF-6D0A-1447-A09B-16AFAEA403C6}" destId="{88206788-DD99-1147-8A72-1E4AA3F78D49}" srcOrd="1" destOrd="0" presId="urn:microsoft.com/office/officeart/2005/8/layout/cycle8"/>
    <dgm:cxn modelId="{CE2F811E-687B-7D42-BB4E-8369E6C46158}" srcId="{ECB29C0B-8ACD-3541-AAE1-BB316CF34622}" destId="{D48B63FE-B3DB-1749-90F6-C00C775E9FBA}" srcOrd="1" destOrd="0" parTransId="{6F97AE0E-B144-4C4B-8AC1-5D24E8DC71A4}" sibTransId="{7C8672CC-9E38-8C42-94B7-668004C72764}"/>
    <dgm:cxn modelId="{7D3D0340-39CB-A14D-843B-E3DB71821867}" type="presOf" srcId="{D48B63FE-B3DB-1749-90F6-C00C775E9FBA}" destId="{F6279F33-AF76-5942-BE20-5C20EFA5A2C3}" srcOrd="1" destOrd="0" presId="urn:microsoft.com/office/officeart/2005/8/layout/cycle8"/>
    <dgm:cxn modelId="{5FEA99FB-F4F3-5548-BB3D-377847CB491E}" srcId="{ECB29C0B-8ACD-3541-AAE1-BB316CF34622}" destId="{607E8583-82AE-E347-A904-4339129FE102}" srcOrd="0" destOrd="0" parTransId="{296AA7BB-4433-7C40-B068-7F243DF36C54}" sibTransId="{E44FF698-3ACB-0648-AA12-51877AB7D9A7}"/>
    <dgm:cxn modelId="{5B6A8CE9-BBAF-4446-BF51-509F0C9CF110}" type="presOf" srcId="{ECB29C0B-8ACD-3541-AAE1-BB316CF34622}" destId="{F4582790-5F0B-1045-B656-77DEEECCDE2D}" srcOrd="0" destOrd="0" presId="urn:microsoft.com/office/officeart/2005/8/layout/cycle8"/>
    <dgm:cxn modelId="{8AA07F9D-6070-0F4B-8A22-E34477EF9507}" srcId="{ECB29C0B-8ACD-3541-AAE1-BB316CF34622}" destId="{06B7C2EF-6D0A-1447-A09B-16AFAEA403C6}" srcOrd="2" destOrd="0" parTransId="{A910F97C-E36D-8843-AFE1-2E16CB94AF19}" sibTransId="{F7D4B10B-F178-C649-A99F-11FD87FC995B}"/>
    <dgm:cxn modelId="{AB377A15-FD7A-5741-B5A4-54BE12EB4D12}" type="presParOf" srcId="{F4582790-5F0B-1045-B656-77DEEECCDE2D}" destId="{02E09D91-8495-5A41-B0F4-2788CF4F1E96}" srcOrd="0" destOrd="0" presId="urn:microsoft.com/office/officeart/2005/8/layout/cycle8"/>
    <dgm:cxn modelId="{8FB43D6E-6308-F24C-94F2-F4C5D1FFBFA1}" type="presParOf" srcId="{F4582790-5F0B-1045-B656-77DEEECCDE2D}" destId="{48113183-3565-EA44-BAD4-05AFB95FBB5E}" srcOrd="1" destOrd="0" presId="urn:microsoft.com/office/officeart/2005/8/layout/cycle8"/>
    <dgm:cxn modelId="{BE28765B-0805-8549-9A5F-C517AB54AB9C}" type="presParOf" srcId="{F4582790-5F0B-1045-B656-77DEEECCDE2D}" destId="{93EABC8A-CB56-AC45-8C82-E494CBEB677E}" srcOrd="2" destOrd="0" presId="urn:microsoft.com/office/officeart/2005/8/layout/cycle8"/>
    <dgm:cxn modelId="{6793FBD4-21F1-AD45-8DE1-916C33EAB376}" type="presParOf" srcId="{F4582790-5F0B-1045-B656-77DEEECCDE2D}" destId="{BDA4670C-7667-214F-B640-43CB62382C5E}" srcOrd="3" destOrd="0" presId="urn:microsoft.com/office/officeart/2005/8/layout/cycle8"/>
    <dgm:cxn modelId="{36012698-91E8-8744-88B5-B4577AE75E6F}" type="presParOf" srcId="{F4582790-5F0B-1045-B656-77DEEECCDE2D}" destId="{3D6FB8E7-D78E-9B46-B1F4-E851B0B3036B}" srcOrd="4" destOrd="0" presId="urn:microsoft.com/office/officeart/2005/8/layout/cycle8"/>
    <dgm:cxn modelId="{46572B48-AA71-4947-99E2-33B34F958F7E}" type="presParOf" srcId="{F4582790-5F0B-1045-B656-77DEEECCDE2D}" destId="{B216059B-31BB-3D44-BF49-0CF6E261A3F4}" srcOrd="5" destOrd="0" presId="urn:microsoft.com/office/officeart/2005/8/layout/cycle8"/>
    <dgm:cxn modelId="{DFC53CD6-9121-BF4D-8320-CE156E661F62}" type="presParOf" srcId="{F4582790-5F0B-1045-B656-77DEEECCDE2D}" destId="{2C6A4356-CD15-C044-A7AC-1FF82CB14DEB}" srcOrd="6" destOrd="0" presId="urn:microsoft.com/office/officeart/2005/8/layout/cycle8"/>
    <dgm:cxn modelId="{C0858924-1F09-8E49-9349-7025C3432A42}" type="presParOf" srcId="{F4582790-5F0B-1045-B656-77DEEECCDE2D}" destId="{F6279F33-AF76-5942-BE20-5C20EFA5A2C3}" srcOrd="7" destOrd="0" presId="urn:microsoft.com/office/officeart/2005/8/layout/cycle8"/>
    <dgm:cxn modelId="{83CDF09A-A785-F543-A12A-CF095465C4A5}" type="presParOf" srcId="{F4582790-5F0B-1045-B656-77DEEECCDE2D}" destId="{7D8FDB1B-37D6-8D4B-A687-8F15B2876BEF}" srcOrd="8" destOrd="0" presId="urn:microsoft.com/office/officeart/2005/8/layout/cycle8"/>
    <dgm:cxn modelId="{167CF465-37D3-AA43-93B0-1C27AFAEE07D}" type="presParOf" srcId="{F4582790-5F0B-1045-B656-77DEEECCDE2D}" destId="{A77C3E19-2861-8B4F-841E-EACD9B3AC663}" srcOrd="9" destOrd="0" presId="urn:microsoft.com/office/officeart/2005/8/layout/cycle8"/>
    <dgm:cxn modelId="{0882E630-0F4D-DD48-9DBF-A1F5C5AF6F07}" type="presParOf" srcId="{F4582790-5F0B-1045-B656-77DEEECCDE2D}" destId="{E4B58272-D59F-EC41-A10F-11FABAFE86C3}" srcOrd="10" destOrd="0" presId="urn:microsoft.com/office/officeart/2005/8/layout/cycle8"/>
    <dgm:cxn modelId="{3FECB04C-4768-3642-8C94-64095C1B38FD}" type="presParOf" srcId="{F4582790-5F0B-1045-B656-77DEEECCDE2D}" destId="{88206788-DD99-1147-8A72-1E4AA3F78D49}" srcOrd="11" destOrd="0" presId="urn:microsoft.com/office/officeart/2005/8/layout/cycle8"/>
    <dgm:cxn modelId="{B2194B1E-1E33-F34C-A990-F80DE935FD78}" type="presParOf" srcId="{F4582790-5F0B-1045-B656-77DEEECCDE2D}" destId="{C280F743-20A7-7A4F-B918-030110D55C27}" srcOrd="12" destOrd="0" presId="urn:microsoft.com/office/officeart/2005/8/layout/cycle8"/>
    <dgm:cxn modelId="{4B066572-0039-624F-A109-14F4A61109F4}" type="presParOf" srcId="{F4582790-5F0B-1045-B656-77DEEECCDE2D}" destId="{569358C2-0A39-E646-A2D8-2451F140A96F}" srcOrd="13" destOrd="0" presId="urn:microsoft.com/office/officeart/2005/8/layout/cycle8"/>
    <dgm:cxn modelId="{E3C4BEE7-97A1-BD4D-BFCA-278020992190}" type="presParOf" srcId="{F4582790-5F0B-1045-B656-77DEEECCDE2D}" destId="{6F650EBC-D6D3-204E-BF1B-2BDD496B9E4B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FE430CB-C082-6748-A41C-FA4EB60119EE}" type="doc">
      <dgm:prSet loTypeId="urn:microsoft.com/office/officeart/2005/8/layout/cycle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803A65A-594A-0E49-95A3-E8C7E59DA921}">
      <dgm:prSet phldrT="[文本]"/>
      <dgm:spPr/>
      <dgm:t>
        <a:bodyPr/>
        <a:lstStyle/>
        <a:p>
          <a:r>
            <a:rPr lang="zh-CN" altLang="en-US" dirty="0" smtClean="0"/>
            <a:t>存储</a:t>
          </a:r>
          <a:endParaRPr lang="zh-CN" altLang="en-US" dirty="0"/>
        </a:p>
      </dgm:t>
    </dgm:pt>
    <dgm:pt modelId="{71CF0169-5690-0D4B-9AA6-A646C817168B}" type="parTrans" cxnId="{F35906BE-30EF-E040-9955-C2BDA7AD29A1}">
      <dgm:prSet/>
      <dgm:spPr/>
      <dgm:t>
        <a:bodyPr/>
        <a:lstStyle/>
        <a:p>
          <a:endParaRPr lang="zh-CN" altLang="en-US"/>
        </a:p>
      </dgm:t>
    </dgm:pt>
    <dgm:pt modelId="{C06239A8-13D2-6345-B42D-A8085E2F5194}" type="sibTrans" cxnId="{F35906BE-30EF-E040-9955-C2BDA7AD29A1}">
      <dgm:prSet/>
      <dgm:spPr/>
      <dgm:t>
        <a:bodyPr/>
        <a:lstStyle/>
        <a:p>
          <a:endParaRPr lang="zh-CN" altLang="en-US"/>
        </a:p>
      </dgm:t>
    </dgm:pt>
    <dgm:pt modelId="{BF77C062-6571-C042-8A7A-8D9B7D106E16}">
      <dgm:prSet phldrT="[文本]"/>
      <dgm:spPr/>
      <dgm:t>
        <a:bodyPr/>
        <a:lstStyle/>
        <a:p>
          <a:r>
            <a:rPr lang="zh-CN" altLang="en-US" dirty="0" smtClean="0"/>
            <a:t>计算</a:t>
          </a:r>
          <a:endParaRPr lang="zh-CN" altLang="en-US" dirty="0"/>
        </a:p>
      </dgm:t>
    </dgm:pt>
    <dgm:pt modelId="{891D7F8D-4C61-4A41-900D-6FB688A7C88C}" type="parTrans" cxnId="{CDD98BF1-0DBE-3B41-A260-7EF5DD1929A6}">
      <dgm:prSet/>
      <dgm:spPr/>
      <dgm:t>
        <a:bodyPr/>
        <a:lstStyle/>
        <a:p>
          <a:endParaRPr lang="zh-CN" altLang="en-US"/>
        </a:p>
      </dgm:t>
    </dgm:pt>
    <dgm:pt modelId="{6D57E166-BA55-8343-9400-32C42FC211D9}" type="sibTrans" cxnId="{CDD98BF1-0DBE-3B41-A260-7EF5DD1929A6}">
      <dgm:prSet/>
      <dgm:spPr/>
      <dgm:t>
        <a:bodyPr/>
        <a:lstStyle/>
        <a:p>
          <a:endParaRPr lang="zh-CN" altLang="en-US"/>
        </a:p>
      </dgm:t>
    </dgm:pt>
    <dgm:pt modelId="{8B0AAE36-B41D-D34A-A91D-420257DA64B9}">
      <dgm:prSet phldrT="[文本]"/>
      <dgm:spPr/>
      <dgm:t>
        <a:bodyPr/>
        <a:lstStyle/>
        <a:p>
          <a:r>
            <a:rPr lang="en-US" altLang="zh-CN" dirty="0" smtClean="0"/>
            <a:t>quota</a:t>
          </a:r>
          <a:r>
            <a:rPr lang="zh-CN" altLang="en-US" dirty="0" smtClean="0"/>
            <a:t>制度</a:t>
          </a:r>
          <a:endParaRPr lang="zh-CN" altLang="en-US" dirty="0"/>
        </a:p>
      </dgm:t>
    </dgm:pt>
    <dgm:pt modelId="{750F66AA-05B6-234B-81BC-AB0E15F6E6C4}" type="parTrans" cxnId="{828EC3F9-511C-1F44-950B-F12F2E255275}">
      <dgm:prSet/>
      <dgm:spPr/>
      <dgm:t>
        <a:bodyPr/>
        <a:lstStyle/>
        <a:p>
          <a:endParaRPr lang="zh-CN" altLang="en-US"/>
        </a:p>
      </dgm:t>
    </dgm:pt>
    <dgm:pt modelId="{A303A647-85B0-1F44-8F8E-2A01D2BB05F8}" type="sibTrans" cxnId="{828EC3F9-511C-1F44-950B-F12F2E255275}">
      <dgm:prSet/>
      <dgm:spPr/>
      <dgm:t>
        <a:bodyPr/>
        <a:lstStyle/>
        <a:p>
          <a:endParaRPr lang="zh-CN" altLang="en-US"/>
        </a:p>
      </dgm:t>
    </dgm:pt>
    <dgm:pt modelId="{50EA148B-9E74-A743-821A-40ACBB1480A1}">
      <dgm:prSet phldrT="[文本]"/>
      <dgm:spPr/>
      <dgm:t>
        <a:bodyPr/>
        <a:lstStyle/>
        <a:p>
          <a:r>
            <a:rPr lang="zh-CN" altLang="en-US" dirty="0" smtClean="0"/>
            <a:t>生命周期管理</a:t>
          </a:r>
          <a:endParaRPr lang="zh-CN" altLang="en-US" dirty="0"/>
        </a:p>
      </dgm:t>
    </dgm:pt>
    <dgm:pt modelId="{6BBEB2B4-0B1B-994E-AF4E-12EA99057CF6}" type="parTrans" cxnId="{6ECF36D6-71A6-C44D-8363-00F85EC2173C}">
      <dgm:prSet/>
      <dgm:spPr/>
      <dgm:t>
        <a:bodyPr/>
        <a:lstStyle/>
        <a:p>
          <a:endParaRPr lang="zh-CN" altLang="en-US"/>
        </a:p>
      </dgm:t>
    </dgm:pt>
    <dgm:pt modelId="{41D651F7-2564-8149-A736-6CBF5E5E563A}" type="sibTrans" cxnId="{6ECF36D6-71A6-C44D-8363-00F85EC2173C}">
      <dgm:prSet/>
      <dgm:spPr/>
      <dgm:t>
        <a:bodyPr/>
        <a:lstStyle/>
        <a:p>
          <a:endParaRPr lang="zh-CN" altLang="en-US"/>
        </a:p>
      </dgm:t>
    </dgm:pt>
    <dgm:pt modelId="{0FE7CC0A-9521-9042-A257-66C459BC5A66}">
      <dgm:prSet phldrT="[文本]"/>
      <dgm:spPr/>
      <dgm:t>
        <a:bodyPr/>
        <a:lstStyle/>
        <a:p>
          <a:r>
            <a:rPr lang="zh-CN" altLang="en-US" dirty="0" smtClean="0"/>
            <a:t>埋点规范治理</a:t>
          </a:r>
          <a:endParaRPr lang="zh-CN" altLang="en-US" dirty="0"/>
        </a:p>
      </dgm:t>
    </dgm:pt>
    <dgm:pt modelId="{FB620ACD-5ABA-6141-8643-E8F041AE0A00}" type="parTrans" cxnId="{5D9C1BC1-53CB-964E-91FE-A05DAD6A73A2}">
      <dgm:prSet/>
      <dgm:spPr/>
      <dgm:t>
        <a:bodyPr/>
        <a:lstStyle/>
        <a:p>
          <a:endParaRPr lang="zh-CN" altLang="en-US"/>
        </a:p>
      </dgm:t>
    </dgm:pt>
    <dgm:pt modelId="{260445AC-1A54-E346-9F8D-0DFEB5FB99C0}" type="sibTrans" cxnId="{5D9C1BC1-53CB-964E-91FE-A05DAD6A73A2}">
      <dgm:prSet/>
      <dgm:spPr/>
      <dgm:t>
        <a:bodyPr/>
        <a:lstStyle/>
        <a:p>
          <a:endParaRPr lang="zh-CN" altLang="en-US"/>
        </a:p>
      </dgm:t>
    </dgm:pt>
    <dgm:pt modelId="{0E6C64F4-EEEC-8140-887D-7144CB8B4A11}">
      <dgm:prSet phldrT="[文本]"/>
      <dgm:spPr/>
      <dgm:t>
        <a:bodyPr/>
        <a:lstStyle/>
        <a:p>
          <a:r>
            <a:rPr lang="zh-CN" altLang="en-US" smtClean="0"/>
            <a:t>源头数据</a:t>
          </a:r>
          <a:endParaRPr lang="zh-CN" altLang="en-US" dirty="0"/>
        </a:p>
      </dgm:t>
    </dgm:pt>
    <dgm:pt modelId="{8A4FABE8-A5AD-374A-A271-BC112D028433}" type="parTrans" cxnId="{E0A87221-6556-E04B-A768-497DF792F30B}">
      <dgm:prSet/>
      <dgm:spPr/>
      <dgm:t>
        <a:bodyPr/>
        <a:lstStyle/>
        <a:p>
          <a:endParaRPr lang="zh-CN" altLang="en-US"/>
        </a:p>
      </dgm:t>
    </dgm:pt>
    <dgm:pt modelId="{6309100D-7649-9243-8E2E-07208626A2D4}" type="sibTrans" cxnId="{E0A87221-6556-E04B-A768-497DF792F30B}">
      <dgm:prSet/>
      <dgm:spPr/>
      <dgm:t>
        <a:bodyPr/>
        <a:lstStyle/>
        <a:p>
          <a:endParaRPr lang="zh-CN" altLang="en-US"/>
        </a:p>
      </dgm:t>
    </dgm:pt>
    <dgm:pt modelId="{E2EABA43-7C90-A944-8D6E-76DFFE3A2213}">
      <dgm:prSet phldrT="[文本]"/>
      <dgm:spPr/>
      <dgm:t>
        <a:bodyPr/>
        <a:lstStyle/>
        <a:p>
          <a:r>
            <a:rPr lang="zh-CN" altLang="en-US" dirty="0" smtClean="0"/>
            <a:t>数据连动</a:t>
          </a:r>
          <a:endParaRPr lang="zh-CN" altLang="en-US" dirty="0"/>
        </a:p>
      </dgm:t>
    </dgm:pt>
    <dgm:pt modelId="{C83D0C7D-6AF4-1647-8B8C-22F020D2E350}" type="parTrans" cxnId="{08ECF20E-F75D-F845-83D5-EACB15DE1044}">
      <dgm:prSet/>
      <dgm:spPr/>
      <dgm:t>
        <a:bodyPr/>
        <a:lstStyle/>
        <a:p>
          <a:endParaRPr lang="zh-CN" altLang="en-US"/>
        </a:p>
      </dgm:t>
    </dgm:pt>
    <dgm:pt modelId="{BE387CE9-0097-AA40-911C-15B09D45A6C4}" type="sibTrans" cxnId="{08ECF20E-F75D-F845-83D5-EACB15DE1044}">
      <dgm:prSet/>
      <dgm:spPr/>
      <dgm:t>
        <a:bodyPr/>
        <a:lstStyle/>
        <a:p>
          <a:endParaRPr lang="zh-CN" altLang="en-US"/>
        </a:p>
      </dgm:t>
    </dgm:pt>
    <dgm:pt modelId="{42762105-620D-DE43-B7DD-8F825C0F902F}">
      <dgm:prSet phldrT="[文本]"/>
      <dgm:spPr/>
      <dgm:t>
        <a:bodyPr/>
        <a:lstStyle/>
        <a:p>
          <a:r>
            <a:rPr lang="zh-CN" altLang="en-US" smtClean="0"/>
            <a:t>下线无用任务</a:t>
          </a:r>
          <a:endParaRPr lang="zh-CN" altLang="en-US" dirty="0"/>
        </a:p>
      </dgm:t>
    </dgm:pt>
    <dgm:pt modelId="{27644AFB-6B54-4649-9338-B5C20D5E349C}" type="parTrans" cxnId="{C7B169B5-9E1C-C140-9862-BA36DA5B5641}">
      <dgm:prSet/>
      <dgm:spPr/>
      <dgm:t>
        <a:bodyPr/>
        <a:lstStyle/>
        <a:p>
          <a:endParaRPr lang="zh-CN" altLang="en-US"/>
        </a:p>
      </dgm:t>
    </dgm:pt>
    <dgm:pt modelId="{EB9DDAEE-6E07-914A-AEA7-CD2AD44A4201}" type="sibTrans" cxnId="{C7B169B5-9E1C-C140-9862-BA36DA5B5641}">
      <dgm:prSet/>
      <dgm:spPr/>
      <dgm:t>
        <a:bodyPr/>
        <a:lstStyle/>
        <a:p>
          <a:endParaRPr lang="zh-CN" altLang="en-US"/>
        </a:p>
      </dgm:t>
    </dgm:pt>
    <dgm:pt modelId="{AD70F917-C426-174C-B7B8-5742EB67C06E}">
      <dgm:prSet phldrT="[文本]"/>
      <dgm:spPr/>
      <dgm:t>
        <a:bodyPr/>
        <a:lstStyle/>
        <a:p>
          <a:r>
            <a:rPr lang="zh-CN" altLang="en-US" dirty="0" smtClean="0"/>
            <a:t>任务自动优化</a:t>
          </a:r>
          <a:endParaRPr lang="zh-CN" altLang="en-US" dirty="0"/>
        </a:p>
      </dgm:t>
    </dgm:pt>
    <dgm:pt modelId="{CAA21533-A29A-F24D-B708-A737331953FB}" type="parTrans" cxnId="{A02F1817-F5D2-0A49-B7F2-30C7F99DD764}">
      <dgm:prSet/>
      <dgm:spPr/>
      <dgm:t>
        <a:bodyPr/>
        <a:lstStyle/>
        <a:p>
          <a:endParaRPr lang="zh-CN" altLang="en-US"/>
        </a:p>
      </dgm:t>
    </dgm:pt>
    <dgm:pt modelId="{98652946-0BB3-B040-97BA-F34D3C1DAE20}" type="sibTrans" cxnId="{A02F1817-F5D2-0A49-B7F2-30C7F99DD764}">
      <dgm:prSet/>
      <dgm:spPr/>
      <dgm:t>
        <a:bodyPr/>
        <a:lstStyle/>
        <a:p>
          <a:endParaRPr lang="zh-CN" altLang="en-US"/>
        </a:p>
      </dgm:t>
    </dgm:pt>
    <dgm:pt modelId="{4A553F1E-89E7-A34E-AA9A-45D862670826}" type="pres">
      <dgm:prSet presAssocID="{9FE430CB-C082-6748-A41C-FA4EB60119E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EEB6F08-3944-6046-A999-B576099C5C32}" type="pres">
      <dgm:prSet presAssocID="{5803A65A-594A-0E49-95A3-E8C7E59DA921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3E62C4A-E038-3740-8632-08DB131631ED}" type="pres">
      <dgm:prSet presAssocID="{5803A65A-594A-0E49-95A3-E8C7E59DA921}" presName="spNode" presStyleCnt="0"/>
      <dgm:spPr/>
    </dgm:pt>
    <dgm:pt modelId="{072CDB13-19AD-2243-BE87-5DD19124BC25}" type="pres">
      <dgm:prSet presAssocID="{C06239A8-13D2-6345-B42D-A8085E2F5194}" presName="sibTrans" presStyleLbl="sibTrans1D1" presStyleIdx="0" presStyleCnt="4"/>
      <dgm:spPr/>
      <dgm:t>
        <a:bodyPr/>
        <a:lstStyle/>
        <a:p>
          <a:endParaRPr lang="zh-CN" altLang="en-US"/>
        </a:p>
      </dgm:t>
    </dgm:pt>
    <dgm:pt modelId="{7DB7798C-8E9F-724C-B517-1F3E5CB1263C}" type="pres">
      <dgm:prSet presAssocID="{BF77C062-6571-C042-8A7A-8D9B7D106E1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8E35F39-EF78-684A-975D-B0A22B5C2B9E}" type="pres">
      <dgm:prSet presAssocID="{BF77C062-6571-C042-8A7A-8D9B7D106E16}" presName="spNode" presStyleCnt="0"/>
      <dgm:spPr/>
    </dgm:pt>
    <dgm:pt modelId="{4FB30B74-84C5-984E-9513-11ED7E23F671}" type="pres">
      <dgm:prSet presAssocID="{6D57E166-BA55-8343-9400-32C42FC211D9}" presName="sibTrans" presStyleLbl="sibTrans1D1" presStyleIdx="1" presStyleCnt="4"/>
      <dgm:spPr/>
      <dgm:t>
        <a:bodyPr/>
        <a:lstStyle/>
        <a:p>
          <a:endParaRPr lang="zh-CN" altLang="en-US"/>
        </a:p>
      </dgm:t>
    </dgm:pt>
    <dgm:pt modelId="{2BEDC1BF-257A-4647-A72C-BD825DC257F0}" type="pres">
      <dgm:prSet presAssocID="{0E6C64F4-EEEC-8140-887D-7144CB8B4A11}" presName="node" presStyleLbl="node1" presStyleIdx="2" presStyleCnt="4" custRadScaleRad="110947" custRadScaleInc="379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86EB62D-831F-D348-B434-CEE7B5F6D47D}" type="pres">
      <dgm:prSet presAssocID="{0E6C64F4-EEEC-8140-887D-7144CB8B4A11}" presName="spNode" presStyleCnt="0"/>
      <dgm:spPr/>
    </dgm:pt>
    <dgm:pt modelId="{F71EF93A-5450-674B-8BB2-E8C3F6AEB001}" type="pres">
      <dgm:prSet presAssocID="{6309100D-7649-9243-8E2E-07208626A2D4}" presName="sibTrans" presStyleLbl="sibTrans1D1" presStyleIdx="2" presStyleCnt="4"/>
      <dgm:spPr/>
      <dgm:t>
        <a:bodyPr/>
        <a:lstStyle/>
        <a:p>
          <a:endParaRPr lang="zh-CN" altLang="en-US"/>
        </a:p>
      </dgm:t>
    </dgm:pt>
    <dgm:pt modelId="{8B78128B-E0C6-FC49-9B1A-ECE45CC81FE1}" type="pres">
      <dgm:prSet presAssocID="{42762105-620D-DE43-B7DD-8F825C0F902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8C9B0DB-A7AB-814E-BB4A-587264CD144C}" type="pres">
      <dgm:prSet presAssocID="{42762105-620D-DE43-B7DD-8F825C0F902F}" presName="spNode" presStyleCnt="0"/>
      <dgm:spPr/>
    </dgm:pt>
    <dgm:pt modelId="{813491E6-1632-1445-9798-8C036C6BD314}" type="pres">
      <dgm:prSet presAssocID="{EB9DDAEE-6E07-914A-AEA7-CD2AD44A4201}" presName="sibTrans" presStyleLbl="sibTrans1D1" presStyleIdx="3" presStyleCnt="4"/>
      <dgm:spPr/>
      <dgm:t>
        <a:bodyPr/>
        <a:lstStyle/>
        <a:p>
          <a:endParaRPr lang="zh-CN" altLang="en-US"/>
        </a:p>
      </dgm:t>
    </dgm:pt>
  </dgm:ptLst>
  <dgm:cxnLst>
    <dgm:cxn modelId="{E20B697D-D215-AE42-8045-B39EA7F46A79}" type="presOf" srcId="{EB9DDAEE-6E07-914A-AEA7-CD2AD44A4201}" destId="{813491E6-1632-1445-9798-8C036C6BD314}" srcOrd="0" destOrd="0" presId="urn:microsoft.com/office/officeart/2005/8/layout/cycle6"/>
    <dgm:cxn modelId="{A02F1817-F5D2-0A49-B7F2-30C7F99DD764}" srcId="{BF77C062-6571-C042-8A7A-8D9B7D106E16}" destId="{AD70F917-C426-174C-B7B8-5742EB67C06E}" srcOrd="1" destOrd="0" parTransId="{CAA21533-A29A-F24D-B708-A737331953FB}" sibTransId="{98652946-0BB3-B040-97BA-F34D3C1DAE20}"/>
    <dgm:cxn modelId="{4EAAF2AD-22C1-FC4B-992F-E45275236664}" type="presOf" srcId="{50EA148B-9E74-A743-821A-40ACBB1480A1}" destId="{DEEB6F08-3944-6046-A999-B576099C5C32}" srcOrd="0" destOrd="1" presId="urn:microsoft.com/office/officeart/2005/8/layout/cycle6"/>
    <dgm:cxn modelId="{6405FAA5-C3AE-8243-A594-ACFA2D349A28}" type="presOf" srcId="{0E6C64F4-EEEC-8140-887D-7144CB8B4A11}" destId="{2BEDC1BF-257A-4647-A72C-BD825DC257F0}" srcOrd="0" destOrd="0" presId="urn:microsoft.com/office/officeart/2005/8/layout/cycle6"/>
    <dgm:cxn modelId="{2258DB13-AAA0-5948-AA8E-AC8F1E49BFC0}" type="presOf" srcId="{42762105-620D-DE43-B7DD-8F825C0F902F}" destId="{8B78128B-E0C6-FC49-9B1A-ECE45CC81FE1}" srcOrd="0" destOrd="0" presId="urn:microsoft.com/office/officeart/2005/8/layout/cycle6"/>
    <dgm:cxn modelId="{0994FED3-B010-B247-AA4C-F017CC35AE65}" type="presOf" srcId="{8B0AAE36-B41D-D34A-A91D-420257DA64B9}" destId="{7DB7798C-8E9F-724C-B517-1F3E5CB1263C}" srcOrd="0" destOrd="1" presId="urn:microsoft.com/office/officeart/2005/8/layout/cycle6"/>
    <dgm:cxn modelId="{CDD98BF1-0DBE-3B41-A260-7EF5DD1929A6}" srcId="{9FE430CB-C082-6748-A41C-FA4EB60119EE}" destId="{BF77C062-6571-C042-8A7A-8D9B7D106E16}" srcOrd="1" destOrd="0" parTransId="{891D7F8D-4C61-4A41-900D-6FB688A7C88C}" sibTransId="{6D57E166-BA55-8343-9400-32C42FC211D9}"/>
    <dgm:cxn modelId="{F35906BE-30EF-E040-9955-C2BDA7AD29A1}" srcId="{9FE430CB-C082-6748-A41C-FA4EB60119EE}" destId="{5803A65A-594A-0E49-95A3-E8C7E59DA921}" srcOrd="0" destOrd="0" parTransId="{71CF0169-5690-0D4B-9AA6-A646C817168B}" sibTransId="{C06239A8-13D2-6345-B42D-A8085E2F5194}"/>
    <dgm:cxn modelId="{6ECF36D6-71A6-C44D-8363-00F85EC2173C}" srcId="{5803A65A-594A-0E49-95A3-E8C7E59DA921}" destId="{50EA148B-9E74-A743-821A-40ACBB1480A1}" srcOrd="0" destOrd="0" parTransId="{6BBEB2B4-0B1B-994E-AF4E-12EA99057CF6}" sibTransId="{41D651F7-2564-8149-A736-6CBF5E5E563A}"/>
    <dgm:cxn modelId="{D5123476-77B1-294C-B450-D88EDB51D2FE}" type="presOf" srcId="{AD70F917-C426-174C-B7B8-5742EB67C06E}" destId="{7DB7798C-8E9F-724C-B517-1F3E5CB1263C}" srcOrd="0" destOrd="2" presId="urn:microsoft.com/office/officeart/2005/8/layout/cycle6"/>
    <dgm:cxn modelId="{E0A87221-6556-E04B-A768-497DF792F30B}" srcId="{9FE430CB-C082-6748-A41C-FA4EB60119EE}" destId="{0E6C64F4-EEEC-8140-887D-7144CB8B4A11}" srcOrd="2" destOrd="0" parTransId="{8A4FABE8-A5AD-374A-A271-BC112D028433}" sibTransId="{6309100D-7649-9243-8E2E-07208626A2D4}"/>
    <dgm:cxn modelId="{5D9C1BC1-53CB-964E-91FE-A05DAD6A73A2}" srcId="{0E6C64F4-EEEC-8140-887D-7144CB8B4A11}" destId="{0FE7CC0A-9521-9042-A257-66C459BC5A66}" srcOrd="0" destOrd="0" parTransId="{FB620ACD-5ABA-6141-8643-E8F041AE0A00}" sibTransId="{260445AC-1A54-E346-9F8D-0DFEB5FB99C0}"/>
    <dgm:cxn modelId="{97B0838E-57CC-B149-96FA-B605B2393EB8}" type="presOf" srcId="{9FE430CB-C082-6748-A41C-FA4EB60119EE}" destId="{4A553F1E-89E7-A34E-AA9A-45D862670826}" srcOrd="0" destOrd="0" presId="urn:microsoft.com/office/officeart/2005/8/layout/cycle6"/>
    <dgm:cxn modelId="{DCAC530D-B9E3-D749-B321-E42842FA4A48}" type="presOf" srcId="{0FE7CC0A-9521-9042-A257-66C459BC5A66}" destId="{2BEDC1BF-257A-4647-A72C-BD825DC257F0}" srcOrd="0" destOrd="1" presId="urn:microsoft.com/office/officeart/2005/8/layout/cycle6"/>
    <dgm:cxn modelId="{08ECF20E-F75D-F845-83D5-EACB15DE1044}" srcId="{0E6C64F4-EEEC-8140-887D-7144CB8B4A11}" destId="{E2EABA43-7C90-A944-8D6E-76DFFE3A2213}" srcOrd="1" destOrd="0" parTransId="{C83D0C7D-6AF4-1647-8B8C-22F020D2E350}" sibTransId="{BE387CE9-0097-AA40-911C-15B09D45A6C4}"/>
    <dgm:cxn modelId="{54B8300D-F97C-834B-BC48-77D1EA7DAA17}" type="presOf" srcId="{6309100D-7649-9243-8E2E-07208626A2D4}" destId="{F71EF93A-5450-674B-8BB2-E8C3F6AEB001}" srcOrd="0" destOrd="0" presId="urn:microsoft.com/office/officeart/2005/8/layout/cycle6"/>
    <dgm:cxn modelId="{D6839B93-3068-A746-8C5E-44636BD7CE0F}" type="presOf" srcId="{E2EABA43-7C90-A944-8D6E-76DFFE3A2213}" destId="{2BEDC1BF-257A-4647-A72C-BD825DC257F0}" srcOrd="0" destOrd="2" presId="urn:microsoft.com/office/officeart/2005/8/layout/cycle6"/>
    <dgm:cxn modelId="{4614D449-001A-BD41-B6C0-6EDA57716EF1}" type="presOf" srcId="{6D57E166-BA55-8343-9400-32C42FC211D9}" destId="{4FB30B74-84C5-984E-9513-11ED7E23F671}" srcOrd="0" destOrd="0" presId="urn:microsoft.com/office/officeart/2005/8/layout/cycle6"/>
    <dgm:cxn modelId="{28DF4BFC-16B2-9448-8BAD-F5BC0B9F2141}" type="presOf" srcId="{BF77C062-6571-C042-8A7A-8D9B7D106E16}" destId="{7DB7798C-8E9F-724C-B517-1F3E5CB1263C}" srcOrd="0" destOrd="0" presId="urn:microsoft.com/office/officeart/2005/8/layout/cycle6"/>
    <dgm:cxn modelId="{828EC3F9-511C-1F44-950B-F12F2E255275}" srcId="{BF77C062-6571-C042-8A7A-8D9B7D106E16}" destId="{8B0AAE36-B41D-D34A-A91D-420257DA64B9}" srcOrd="0" destOrd="0" parTransId="{750F66AA-05B6-234B-81BC-AB0E15F6E6C4}" sibTransId="{A303A647-85B0-1F44-8F8E-2A01D2BB05F8}"/>
    <dgm:cxn modelId="{C7B169B5-9E1C-C140-9862-BA36DA5B5641}" srcId="{9FE430CB-C082-6748-A41C-FA4EB60119EE}" destId="{42762105-620D-DE43-B7DD-8F825C0F902F}" srcOrd="3" destOrd="0" parTransId="{27644AFB-6B54-4649-9338-B5C20D5E349C}" sibTransId="{EB9DDAEE-6E07-914A-AEA7-CD2AD44A4201}"/>
    <dgm:cxn modelId="{509F6821-2FB0-7940-9B32-411C92E7648D}" type="presOf" srcId="{C06239A8-13D2-6345-B42D-A8085E2F5194}" destId="{072CDB13-19AD-2243-BE87-5DD19124BC25}" srcOrd="0" destOrd="0" presId="urn:microsoft.com/office/officeart/2005/8/layout/cycle6"/>
    <dgm:cxn modelId="{04603FC7-15B9-7F43-A611-F19FE08EFBDE}" type="presOf" srcId="{5803A65A-594A-0E49-95A3-E8C7E59DA921}" destId="{DEEB6F08-3944-6046-A999-B576099C5C32}" srcOrd="0" destOrd="0" presId="urn:microsoft.com/office/officeart/2005/8/layout/cycle6"/>
    <dgm:cxn modelId="{DD31E173-05D5-1245-827A-F3976D9C7E4E}" type="presParOf" srcId="{4A553F1E-89E7-A34E-AA9A-45D862670826}" destId="{DEEB6F08-3944-6046-A999-B576099C5C32}" srcOrd="0" destOrd="0" presId="urn:microsoft.com/office/officeart/2005/8/layout/cycle6"/>
    <dgm:cxn modelId="{1976B49A-3A59-204A-A9B0-9A01FD1EDFCE}" type="presParOf" srcId="{4A553F1E-89E7-A34E-AA9A-45D862670826}" destId="{93E62C4A-E038-3740-8632-08DB131631ED}" srcOrd="1" destOrd="0" presId="urn:microsoft.com/office/officeart/2005/8/layout/cycle6"/>
    <dgm:cxn modelId="{8D56536E-26B6-914A-A55F-D20E243BDE02}" type="presParOf" srcId="{4A553F1E-89E7-A34E-AA9A-45D862670826}" destId="{072CDB13-19AD-2243-BE87-5DD19124BC25}" srcOrd="2" destOrd="0" presId="urn:microsoft.com/office/officeart/2005/8/layout/cycle6"/>
    <dgm:cxn modelId="{50626DC1-968A-7345-B546-5C54B89868B2}" type="presParOf" srcId="{4A553F1E-89E7-A34E-AA9A-45D862670826}" destId="{7DB7798C-8E9F-724C-B517-1F3E5CB1263C}" srcOrd="3" destOrd="0" presId="urn:microsoft.com/office/officeart/2005/8/layout/cycle6"/>
    <dgm:cxn modelId="{797BDE85-C0E1-5041-93F8-4399C67FA478}" type="presParOf" srcId="{4A553F1E-89E7-A34E-AA9A-45D862670826}" destId="{C8E35F39-EF78-684A-975D-B0A22B5C2B9E}" srcOrd="4" destOrd="0" presId="urn:microsoft.com/office/officeart/2005/8/layout/cycle6"/>
    <dgm:cxn modelId="{51A74BDA-FEF3-3A4A-9F94-9F845F2DCD2C}" type="presParOf" srcId="{4A553F1E-89E7-A34E-AA9A-45D862670826}" destId="{4FB30B74-84C5-984E-9513-11ED7E23F671}" srcOrd="5" destOrd="0" presId="urn:microsoft.com/office/officeart/2005/8/layout/cycle6"/>
    <dgm:cxn modelId="{8443A430-B67A-AB4B-85FA-0F085AE479EA}" type="presParOf" srcId="{4A553F1E-89E7-A34E-AA9A-45D862670826}" destId="{2BEDC1BF-257A-4647-A72C-BD825DC257F0}" srcOrd="6" destOrd="0" presId="urn:microsoft.com/office/officeart/2005/8/layout/cycle6"/>
    <dgm:cxn modelId="{93CDE233-3866-5D47-9E1A-C29BB8112E7B}" type="presParOf" srcId="{4A553F1E-89E7-A34E-AA9A-45D862670826}" destId="{F86EB62D-831F-D348-B434-CEE7B5F6D47D}" srcOrd="7" destOrd="0" presId="urn:microsoft.com/office/officeart/2005/8/layout/cycle6"/>
    <dgm:cxn modelId="{9F77D078-6C30-9543-BF09-68CAB901B96F}" type="presParOf" srcId="{4A553F1E-89E7-A34E-AA9A-45D862670826}" destId="{F71EF93A-5450-674B-8BB2-E8C3F6AEB001}" srcOrd="8" destOrd="0" presId="urn:microsoft.com/office/officeart/2005/8/layout/cycle6"/>
    <dgm:cxn modelId="{C50A5C4B-57DF-5043-B769-C0F15FC8DAE6}" type="presParOf" srcId="{4A553F1E-89E7-A34E-AA9A-45D862670826}" destId="{8B78128B-E0C6-FC49-9B1A-ECE45CC81FE1}" srcOrd="9" destOrd="0" presId="urn:microsoft.com/office/officeart/2005/8/layout/cycle6"/>
    <dgm:cxn modelId="{0754CE1B-C15A-844E-8E72-BE37E05FC15C}" type="presParOf" srcId="{4A553F1E-89E7-A34E-AA9A-45D862670826}" destId="{A8C9B0DB-A7AB-814E-BB4A-587264CD144C}" srcOrd="10" destOrd="0" presId="urn:microsoft.com/office/officeart/2005/8/layout/cycle6"/>
    <dgm:cxn modelId="{0EE54D15-BDD5-B142-AE2F-B44E55B0388C}" type="presParOf" srcId="{4A553F1E-89E7-A34E-AA9A-45D862670826}" destId="{813491E6-1632-1445-9798-8C036C6BD314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4BBA04-BC06-BF48-AA6F-D4BEB1E317A7}" type="doc">
      <dgm:prSet loTypeId="urn:microsoft.com/office/officeart/2005/8/layout/hierarchy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06D007F-5991-A34F-9541-DFD798696C1F}">
      <dgm:prSet phldrT="[文本]"/>
      <dgm:spPr/>
      <dgm:t>
        <a:bodyPr/>
        <a:lstStyle/>
        <a:p>
          <a:r>
            <a:rPr lang="zh-CN" altLang="en-US" dirty="0" smtClean="0"/>
            <a:t>大数据需求</a:t>
          </a:r>
          <a:endParaRPr lang="zh-CN" altLang="en-US" dirty="0"/>
        </a:p>
      </dgm:t>
    </dgm:pt>
    <dgm:pt modelId="{9B47F1C7-7C24-E64B-9795-7B63A9CB878F}" type="parTrans" cxnId="{BF45D3A9-9263-B04F-8A08-15E33839245B}">
      <dgm:prSet/>
      <dgm:spPr/>
      <dgm:t>
        <a:bodyPr/>
        <a:lstStyle/>
        <a:p>
          <a:endParaRPr lang="zh-CN" altLang="en-US"/>
        </a:p>
      </dgm:t>
    </dgm:pt>
    <dgm:pt modelId="{5516A7C6-FFC0-6044-9048-2A3CCACCA83D}" type="sibTrans" cxnId="{BF45D3A9-9263-B04F-8A08-15E33839245B}">
      <dgm:prSet/>
      <dgm:spPr/>
      <dgm:t>
        <a:bodyPr/>
        <a:lstStyle/>
        <a:p>
          <a:endParaRPr lang="zh-CN" altLang="en-US"/>
        </a:p>
      </dgm:t>
    </dgm:pt>
    <dgm:pt modelId="{ED00CB4A-50B0-564D-825E-594AA0F90EC8}">
      <dgm:prSet phldrT="[文本]"/>
      <dgm:spPr/>
      <dgm:t>
        <a:bodyPr/>
        <a:lstStyle/>
        <a:p>
          <a:r>
            <a:rPr lang="zh-CN" altLang="en-US" dirty="0" smtClean="0"/>
            <a:t>展示</a:t>
          </a:r>
          <a:endParaRPr lang="zh-CN" altLang="en-US" dirty="0"/>
        </a:p>
      </dgm:t>
    </dgm:pt>
    <dgm:pt modelId="{D9D80CBA-3780-7040-8C48-7CA9C581DD80}" type="parTrans" cxnId="{4C5285C6-74F8-B349-B071-21CAC45E4E3F}">
      <dgm:prSet/>
      <dgm:spPr/>
      <dgm:t>
        <a:bodyPr/>
        <a:lstStyle/>
        <a:p>
          <a:endParaRPr lang="zh-CN" altLang="en-US"/>
        </a:p>
      </dgm:t>
    </dgm:pt>
    <dgm:pt modelId="{4C70B537-1F86-5549-BA46-F53947D5CB0D}" type="sibTrans" cxnId="{4C5285C6-74F8-B349-B071-21CAC45E4E3F}">
      <dgm:prSet/>
      <dgm:spPr/>
      <dgm:t>
        <a:bodyPr/>
        <a:lstStyle/>
        <a:p>
          <a:endParaRPr lang="zh-CN" altLang="en-US"/>
        </a:p>
      </dgm:t>
    </dgm:pt>
    <dgm:pt modelId="{78CA9807-1C25-C548-B55C-77278CC58F8E}">
      <dgm:prSet phldrT="[文本]"/>
      <dgm:spPr/>
      <dgm:t>
        <a:bodyPr/>
        <a:lstStyle/>
        <a:p>
          <a:r>
            <a:rPr lang="zh-CN" altLang="en-US" dirty="0" smtClean="0"/>
            <a:t>离线</a:t>
          </a:r>
          <a:endParaRPr lang="zh-CN" altLang="en-US" dirty="0"/>
        </a:p>
      </dgm:t>
    </dgm:pt>
    <dgm:pt modelId="{2F1D9A3E-2CF9-6044-AFFC-6637F05A6A79}" type="parTrans" cxnId="{72035905-B727-F54D-882C-C87DF976CF74}">
      <dgm:prSet/>
      <dgm:spPr/>
      <dgm:t>
        <a:bodyPr/>
        <a:lstStyle/>
        <a:p>
          <a:endParaRPr lang="zh-CN" altLang="en-US"/>
        </a:p>
      </dgm:t>
    </dgm:pt>
    <dgm:pt modelId="{E5C503EB-1D1A-C54F-997E-163DFA43EF8C}" type="sibTrans" cxnId="{72035905-B727-F54D-882C-C87DF976CF74}">
      <dgm:prSet/>
      <dgm:spPr/>
      <dgm:t>
        <a:bodyPr/>
        <a:lstStyle/>
        <a:p>
          <a:endParaRPr lang="zh-CN" altLang="en-US"/>
        </a:p>
      </dgm:t>
    </dgm:pt>
    <dgm:pt modelId="{1F707591-32F8-6846-8370-291F66462F76}">
      <dgm:prSet phldrT="[文本]"/>
      <dgm:spPr/>
      <dgm:t>
        <a:bodyPr/>
        <a:lstStyle/>
        <a:p>
          <a:r>
            <a:rPr lang="zh-CN" altLang="en-US" dirty="0" smtClean="0"/>
            <a:t>实时</a:t>
          </a:r>
          <a:endParaRPr lang="zh-CN" altLang="en-US" dirty="0"/>
        </a:p>
      </dgm:t>
    </dgm:pt>
    <dgm:pt modelId="{19BC21F5-9744-BF45-B841-26B863F86536}" type="parTrans" cxnId="{D08F747D-A6C4-8346-99B5-2A6E29843403}">
      <dgm:prSet/>
      <dgm:spPr/>
      <dgm:t>
        <a:bodyPr/>
        <a:lstStyle/>
        <a:p>
          <a:endParaRPr lang="zh-CN" altLang="en-US"/>
        </a:p>
      </dgm:t>
    </dgm:pt>
    <dgm:pt modelId="{C6ACA85E-8008-0D43-B0D0-B16600099666}" type="sibTrans" cxnId="{D08F747D-A6C4-8346-99B5-2A6E29843403}">
      <dgm:prSet/>
      <dgm:spPr/>
      <dgm:t>
        <a:bodyPr/>
        <a:lstStyle/>
        <a:p>
          <a:endParaRPr lang="zh-CN" altLang="en-US"/>
        </a:p>
      </dgm:t>
    </dgm:pt>
    <dgm:pt modelId="{5E9F2296-43D0-E448-B6FE-DEC4BDB6A040}">
      <dgm:prSet phldrT="[文本]"/>
      <dgm:spPr/>
      <dgm:t>
        <a:bodyPr/>
        <a:lstStyle/>
        <a:p>
          <a:r>
            <a:rPr lang="zh-CN" altLang="en-US" dirty="0" smtClean="0"/>
            <a:t>业务逻辑判断</a:t>
          </a:r>
          <a:endParaRPr lang="zh-CN" altLang="en-US" dirty="0"/>
        </a:p>
      </dgm:t>
    </dgm:pt>
    <dgm:pt modelId="{8D64FA1D-1A04-3B47-9752-EC7CFCF0E75B}" type="parTrans" cxnId="{F8911CED-1ABA-F247-A19A-FE9D5701A8F5}">
      <dgm:prSet/>
      <dgm:spPr/>
      <dgm:t>
        <a:bodyPr/>
        <a:lstStyle/>
        <a:p>
          <a:endParaRPr lang="zh-CN" altLang="en-US"/>
        </a:p>
      </dgm:t>
    </dgm:pt>
    <dgm:pt modelId="{7BA8987E-D55F-924F-842F-9700AD0E00F2}" type="sibTrans" cxnId="{F8911CED-1ABA-F247-A19A-FE9D5701A8F5}">
      <dgm:prSet/>
      <dgm:spPr/>
      <dgm:t>
        <a:bodyPr/>
        <a:lstStyle/>
        <a:p>
          <a:endParaRPr lang="zh-CN" altLang="en-US"/>
        </a:p>
      </dgm:t>
    </dgm:pt>
    <dgm:pt modelId="{5C07D26C-4E55-344F-A5A9-24B983E116EE}">
      <dgm:prSet phldrT="[文本]"/>
      <dgm:spPr/>
      <dgm:t>
        <a:bodyPr/>
        <a:lstStyle/>
        <a:p>
          <a:r>
            <a:rPr lang="zh-CN" altLang="en-US" smtClean="0"/>
            <a:t>离线</a:t>
          </a:r>
          <a:endParaRPr lang="zh-CN" altLang="en-US" dirty="0"/>
        </a:p>
      </dgm:t>
    </dgm:pt>
    <dgm:pt modelId="{543D38FE-304D-144F-84BD-759FAC26A2E3}" type="parTrans" cxnId="{A73F5B99-AE60-5C4C-A85A-166C7A2C01E6}">
      <dgm:prSet/>
      <dgm:spPr/>
      <dgm:t>
        <a:bodyPr/>
        <a:lstStyle/>
        <a:p>
          <a:endParaRPr lang="zh-CN" altLang="en-US"/>
        </a:p>
      </dgm:t>
    </dgm:pt>
    <dgm:pt modelId="{0BBD5E2D-A1B1-9649-80DF-6398E05EA901}" type="sibTrans" cxnId="{A73F5B99-AE60-5C4C-A85A-166C7A2C01E6}">
      <dgm:prSet/>
      <dgm:spPr/>
      <dgm:t>
        <a:bodyPr/>
        <a:lstStyle/>
        <a:p>
          <a:endParaRPr lang="zh-CN" altLang="en-US"/>
        </a:p>
      </dgm:t>
    </dgm:pt>
    <dgm:pt modelId="{46D2E176-CE4B-9A49-A595-454D44F290AF}">
      <dgm:prSet phldrT="[文本]"/>
      <dgm:spPr/>
      <dgm:t>
        <a:bodyPr/>
        <a:lstStyle/>
        <a:p>
          <a:r>
            <a:rPr lang="zh-CN" altLang="en-US" smtClean="0"/>
            <a:t>实时</a:t>
          </a:r>
          <a:endParaRPr lang="zh-CN" altLang="en-US" dirty="0"/>
        </a:p>
      </dgm:t>
    </dgm:pt>
    <dgm:pt modelId="{3CE073FE-FD7A-0D41-97BE-E9ECED0C3871}" type="parTrans" cxnId="{67CEF71E-14D6-0741-A8B6-7F48C2271EED}">
      <dgm:prSet/>
      <dgm:spPr/>
      <dgm:t>
        <a:bodyPr/>
        <a:lstStyle/>
        <a:p>
          <a:endParaRPr lang="zh-CN" altLang="en-US"/>
        </a:p>
      </dgm:t>
    </dgm:pt>
    <dgm:pt modelId="{C59D8F5C-23A6-DF46-82BA-3A7441DD1AB6}" type="sibTrans" cxnId="{67CEF71E-14D6-0741-A8B6-7F48C2271EED}">
      <dgm:prSet/>
      <dgm:spPr/>
      <dgm:t>
        <a:bodyPr/>
        <a:lstStyle/>
        <a:p>
          <a:endParaRPr lang="zh-CN" altLang="en-US"/>
        </a:p>
      </dgm:t>
    </dgm:pt>
    <dgm:pt modelId="{B22DD8F6-86FF-CD4E-9B05-F69398EA0E75}" type="pres">
      <dgm:prSet presAssocID="{7E4BBA04-BC06-BF48-AA6F-D4BEB1E317A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73FBFDC7-C27A-A34B-A32F-D028B3EF661D}" type="pres">
      <dgm:prSet presAssocID="{D06D007F-5991-A34F-9541-DFD798696C1F}" presName="vertOne" presStyleCnt="0"/>
      <dgm:spPr/>
    </dgm:pt>
    <dgm:pt modelId="{61834078-67BB-E548-BCCA-F4495C1D4BA0}" type="pres">
      <dgm:prSet presAssocID="{D06D007F-5991-A34F-9541-DFD798696C1F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3D31E71-853A-A84D-A9B8-1A15CB7542D1}" type="pres">
      <dgm:prSet presAssocID="{D06D007F-5991-A34F-9541-DFD798696C1F}" presName="parTransOne" presStyleCnt="0"/>
      <dgm:spPr/>
    </dgm:pt>
    <dgm:pt modelId="{0483D78A-28AB-2B4E-84B8-955B7CFB7F20}" type="pres">
      <dgm:prSet presAssocID="{D06D007F-5991-A34F-9541-DFD798696C1F}" presName="horzOne" presStyleCnt="0"/>
      <dgm:spPr/>
    </dgm:pt>
    <dgm:pt modelId="{66936B64-B9DF-4041-8605-4B39396C3F73}" type="pres">
      <dgm:prSet presAssocID="{ED00CB4A-50B0-564D-825E-594AA0F90EC8}" presName="vertTwo" presStyleCnt="0"/>
      <dgm:spPr/>
    </dgm:pt>
    <dgm:pt modelId="{292068BE-35DB-C847-B6CC-10A48FAF3D92}" type="pres">
      <dgm:prSet presAssocID="{ED00CB4A-50B0-564D-825E-594AA0F90EC8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12313FC-9D2E-444D-8106-91A908E4EFDA}" type="pres">
      <dgm:prSet presAssocID="{ED00CB4A-50B0-564D-825E-594AA0F90EC8}" presName="parTransTwo" presStyleCnt="0"/>
      <dgm:spPr/>
    </dgm:pt>
    <dgm:pt modelId="{587A7B53-6448-C944-A176-CF4E156A4E41}" type="pres">
      <dgm:prSet presAssocID="{ED00CB4A-50B0-564D-825E-594AA0F90EC8}" presName="horzTwo" presStyleCnt="0"/>
      <dgm:spPr/>
    </dgm:pt>
    <dgm:pt modelId="{EFAAFBBD-F1BC-854E-B6E5-15F4F5FBB18B}" type="pres">
      <dgm:prSet presAssocID="{78CA9807-1C25-C548-B55C-77278CC58F8E}" presName="vertThree" presStyleCnt="0"/>
      <dgm:spPr/>
    </dgm:pt>
    <dgm:pt modelId="{7F07FCA1-97ED-6843-B2B8-F2E137247C42}" type="pres">
      <dgm:prSet presAssocID="{78CA9807-1C25-C548-B55C-77278CC58F8E}" presName="txThre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A65D085-F076-8D45-9CBB-9D80D6E97B93}" type="pres">
      <dgm:prSet presAssocID="{78CA9807-1C25-C548-B55C-77278CC58F8E}" presName="horzThree" presStyleCnt="0"/>
      <dgm:spPr/>
    </dgm:pt>
    <dgm:pt modelId="{F754396F-6C86-C840-B084-D0DFBEF75FEB}" type="pres">
      <dgm:prSet presAssocID="{E5C503EB-1D1A-C54F-997E-163DFA43EF8C}" presName="sibSpaceThree" presStyleCnt="0"/>
      <dgm:spPr/>
    </dgm:pt>
    <dgm:pt modelId="{B509A545-A9D9-3B4F-8F71-A772FAF64503}" type="pres">
      <dgm:prSet presAssocID="{1F707591-32F8-6846-8370-291F66462F76}" presName="vertThree" presStyleCnt="0"/>
      <dgm:spPr/>
    </dgm:pt>
    <dgm:pt modelId="{8A14AFD5-CECC-2948-A335-A0260C22C910}" type="pres">
      <dgm:prSet presAssocID="{1F707591-32F8-6846-8370-291F66462F76}" presName="txThre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8C3F10A-CEC6-0C4E-AB39-870D051575B3}" type="pres">
      <dgm:prSet presAssocID="{1F707591-32F8-6846-8370-291F66462F76}" presName="horzThree" presStyleCnt="0"/>
      <dgm:spPr/>
    </dgm:pt>
    <dgm:pt modelId="{4119B63E-C7DB-3645-B8E8-46D269C1D7EA}" type="pres">
      <dgm:prSet presAssocID="{4C70B537-1F86-5549-BA46-F53947D5CB0D}" presName="sibSpaceTwo" presStyleCnt="0"/>
      <dgm:spPr/>
    </dgm:pt>
    <dgm:pt modelId="{10997E06-013D-8146-9833-DBE7EF683069}" type="pres">
      <dgm:prSet presAssocID="{5E9F2296-43D0-E448-B6FE-DEC4BDB6A040}" presName="vertTwo" presStyleCnt="0"/>
      <dgm:spPr/>
    </dgm:pt>
    <dgm:pt modelId="{1E1B558A-E1DC-E34A-9FBC-02E282483CF8}" type="pres">
      <dgm:prSet presAssocID="{5E9F2296-43D0-E448-B6FE-DEC4BDB6A040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4A95611-E34F-DE40-86F4-02E5888F82CC}" type="pres">
      <dgm:prSet presAssocID="{5E9F2296-43D0-E448-B6FE-DEC4BDB6A040}" presName="parTransTwo" presStyleCnt="0"/>
      <dgm:spPr/>
    </dgm:pt>
    <dgm:pt modelId="{0490B3C8-21E5-C346-A180-95896177F57F}" type="pres">
      <dgm:prSet presAssocID="{5E9F2296-43D0-E448-B6FE-DEC4BDB6A040}" presName="horzTwo" presStyleCnt="0"/>
      <dgm:spPr/>
    </dgm:pt>
    <dgm:pt modelId="{05DE8103-1281-0241-880A-48B90E2DA000}" type="pres">
      <dgm:prSet presAssocID="{5C07D26C-4E55-344F-A5A9-24B983E116EE}" presName="vertThree" presStyleCnt="0"/>
      <dgm:spPr/>
    </dgm:pt>
    <dgm:pt modelId="{58E6B5E4-08C5-8646-96C2-0DA11E0E3822}" type="pres">
      <dgm:prSet presAssocID="{5C07D26C-4E55-344F-A5A9-24B983E116EE}" presName="txThre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BE29FE2-104A-1E47-9AF6-76437831CABC}" type="pres">
      <dgm:prSet presAssocID="{5C07D26C-4E55-344F-A5A9-24B983E116EE}" presName="horzThree" presStyleCnt="0"/>
      <dgm:spPr/>
    </dgm:pt>
    <dgm:pt modelId="{7A496799-CB13-3B4D-B0F2-FA26BBA3355C}" type="pres">
      <dgm:prSet presAssocID="{0BBD5E2D-A1B1-9649-80DF-6398E05EA901}" presName="sibSpaceThree" presStyleCnt="0"/>
      <dgm:spPr/>
    </dgm:pt>
    <dgm:pt modelId="{E6FEB0AB-A090-3B45-9FCA-1DBF68836481}" type="pres">
      <dgm:prSet presAssocID="{46D2E176-CE4B-9A49-A595-454D44F290AF}" presName="vertThree" presStyleCnt="0"/>
      <dgm:spPr/>
    </dgm:pt>
    <dgm:pt modelId="{08E5D2FC-919C-DD40-B0A7-A12094665789}" type="pres">
      <dgm:prSet presAssocID="{46D2E176-CE4B-9A49-A595-454D44F290AF}" presName="txThre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A7C74EE-90C2-6F4E-8A98-D283E7AB1059}" type="pres">
      <dgm:prSet presAssocID="{46D2E176-CE4B-9A49-A595-454D44F290AF}" presName="horzThree" presStyleCnt="0"/>
      <dgm:spPr/>
    </dgm:pt>
  </dgm:ptLst>
  <dgm:cxnLst>
    <dgm:cxn modelId="{CB47C72E-5D8E-7443-BA8C-597C99DA4BB1}" type="presOf" srcId="{ED00CB4A-50B0-564D-825E-594AA0F90EC8}" destId="{292068BE-35DB-C847-B6CC-10A48FAF3D92}" srcOrd="0" destOrd="0" presId="urn:microsoft.com/office/officeart/2005/8/layout/hierarchy4"/>
    <dgm:cxn modelId="{F8911CED-1ABA-F247-A19A-FE9D5701A8F5}" srcId="{D06D007F-5991-A34F-9541-DFD798696C1F}" destId="{5E9F2296-43D0-E448-B6FE-DEC4BDB6A040}" srcOrd="1" destOrd="0" parTransId="{8D64FA1D-1A04-3B47-9752-EC7CFCF0E75B}" sibTransId="{7BA8987E-D55F-924F-842F-9700AD0E00F2}"/>
    <dgm:cxn modelId="{227E3DD4-D00C-B34A-BD72-E04575790EE5}" type="presOf" srcId="{5C07D26C-4E55-344F-A5A9-24B983E116EE}" destId="{58E6B5E4-08C5-8646-96C2-0DA11E0E3822}" srcOrd="0" destOrd="0" presId="urn:microsoft.com/office/officeart/2005/8/layout/hierarchy4"/>
    <dgm:cxn modelId="{BF45D3A9-9263-B04F-8A08-15E33839245B}" srcId="{7E4BBA04-BC06-BF48-AA6F-D4BEB1E317A7}" destId="{D06D007F-5991-A34F-9541-DFD798696C1F}" srcOrd="0" destOrd="0" parTransId="{9B47F1C7-7C24-E64B-9795-7B63A9CB878F}" sibTransId="{5516A7C6-FFC0-6044-9048-2A3CCACCA83D}"/>
    <dgm:cxn modelId="{72035905-B727-F54D-882C-C87DF976CF74}" srcId="{ED00CB4A-50B0-564D-825E-594AA0F90EC8}" destId="{78CA9807-1C25-C548-B55C-77278CC58F8E}" srcOrd="0" destOrd="0" parTransId="{2F1D9A3E-2CF9-6044-AFFC-6637F05A6A79}" sibTransId="{E5C503EB-1D1A-C54F-997E-163DFA43EF8C}"/>
    <dgm:cxn modelId="{30BB4681-F322-714C-9DE6-5B8E1431892A}" type="presOf" srcId="{5E9F2296-43D0-E448-B6FE-DEC4BDB6A040}" destId="{1E1B558A-E1DC-E34A-9FBC-02E282483CF8}" srcOrd="0" destOrd="0" presId="urn:microsoft.com/office/officeart/2005/8/layout/hierarchy4"/>
    <dgm:cxn modelId="{A73F5B99-AE60-5C4C-A85A-166C7A2C01E6}" srcId="{5E9F2296-43D0-E448-B6FE-DEC4BDB6A040}" destId="{5C07D26C-4E55-344F-A5A9-24B983E116EE}" srcOrd="0" destOrd="0" parTransId="{543D38FE-304D-144F-84BD-759FAC26A2E3}" sibTransId="{0BBD5E2D-A1B1-9649-80DF-6398E05EA901}"/>
    <dgm:cxn modelId="{AFCF11F1-228B-F840-B368-CD63A1E0274D}" type="presOf" srcId="{1F707591-32F8-6846-8370-291F66462F76}" destId="{8A14AFD5-CECC-2948-A335-A0260C22C910}" srcOrd="0" destOrd="0" presId="urn:microsoft.com/office/officeart/2005/8/layout/hierarchy4"/>
    <dgm:cxn modelId="{FC75C839-03CF-E345-8FA1-93473073FB76}" type="presOf" srcId="{7E4BBA04-BC06-BF48-AA6F-D4BEB1E317A7}" destId="{B22DD8F6-86FF-CD4E-9B05-F69398EA0E75}" srcOrd="0" destOrd="0" presId="urn:microsoft.com/office/officeart/2005/8/layout/hierarchy4"/>
    <dgm:cxn modelId="{C3C8DFD8-AA05-0C44-87DD-BAEE39674807}" type="presOf" srcId="{46D2E176-CE4B-9A49-A595-454D44F290AF}" destId="{08E5D2FC-919C-DD40-B0A7-A12094665789}" srcOrd="0" destOrd="0" presId="urn:microsoft.com/office/officeart/2005/8/layout/hierarchy4"/>
    <dgm:cxn modelId="{67CEF71E-14D6-0741-A8B6-7F48C2271EED}" srcId="{5E9F2296-43D0-E448-B6FE-DEC4BDB6A040}" destId="{46D2E176-CE4B-9A49-A595-454D44F290AF}" srcOrd="1" destOrd="0" parTransId="{3CE073FE-FD7A-0D41-97BE-E9ECED0C3871}" sibTransId="{C59D8F5C-23A6-DF46-82BA-3A7441DD1AB6}"/>
    <dgm:cxn modelId="{FAA74349-1BE5-604B-AEC8-C6CCE7A5AA9F}" type="presOf" srcId="{D06D007F-5991-A34F-9541-DFD798696C1F}" destId="{61834078-67BB-E548-BCCA-F4495C1D4BA0}" srcOrd="0" destOrd="0" presId="urn:microsoft.com/office/officeart/2005/8/layout/hierarchy4"/>
    <dgm:cxn modelId="{4C5285C6-74F8-B349-B071-21CAC45E4E3F}" srcId="{D06D007F-5991-A34F-9541-DFD798696C1F}" destId="{ED00CB4A-50B0-564D-825E-594AA0F90EC8}" srcOrd="0" destOrd="0" parTransId="{D9D80CBA-3780-7040-8C48-7CA9C581DD80}" sibTransId="{4C70B537-1F86-5549-BA46-F53947D5CB0D}"/>
    <dgm:cxn modelId="{5E9A5F07-8278-4D42-B98E-F519D5EB04E5}" type="presOf" srcId="{78CA9807-1C25-C548-B55C-77278CC58F8E}" destId="{7F07FCA1-97ED-6843-B2B8-F2E137247C42}" srcOrd="0" destOrd="0" presId="urn:microsoft.com/office/officeart/2005/8/layout/hierarchy4"/>
    <dgm:cxn modelId="{D08F747D-A6C4-8346-99B5-2A6E29843403}" srcId="{ED00CB4A-50B0-564D-825E-594AA0F90EC8}" destId="{1F707591-32F8-6846-8370-291F66462F76}" srcOrd="1" destOrd="0" parTransId="{19BC21F5-9744-BF45-B841-26B863F86536}" sibTransId="{C6ACA85E-8008-0D43-B0D0-B16600099666}"/>
    <dgm:cxn modelId="{78C89725-9451-9B43-81AE-E2717934F112}" type="presParOf" srcId="{B22DD8F6-86FF-CD4E-9B05-F69398EA0E75}" destId="{73FBFDC7-C27A-A34B-A32F-D028B3EF661D}" srcOrd="0" destOrd="0" presId="urn:microsoft.com/office/officeart/2005/8/layout/hierarchy4"/>
    <dgm:cxn modelId="{F1B37D3A-ECB9-6A4B-A477-667B5BEDE987}" type="presParOf" srcId="{73FBFDC7-C27A-A34B-A32F-D028B3EF661D}" destId="{61834078-67BB-E548-BCCA-F4495C1D4BA0}" srcOrd="0" destOrd="0" presId="urn:microsoft.com/office/officeart/2005/8/layout/hierarchy4"/>
    <dgm:cxn modelId="{682F1A13-E173-E74D-82DD-7FFCE855F337}" type="presParOf" srcId="{73FBFDC7-C27A-A34B-A32F-D028B3EF661D}" destId="{F3D31E71-853A-A84D-A9B8-1A15CB7542D1}" srcOrd="1" destOrd="0" presId="urn:microsoft.com/office/officeart/2005/8/layout/hierarchy4"/>
    <dgm:cxn modelId="{0EB1CC1D-B702-3A4D-B6C5-C933AE950B88}" type="presParOf" srcId="{73FBFDC7-C27A-A34B-A32F-D028B3EF661D}" destId="{0483D78A-28AB-2B4E-84B8-955B7CFB7F20}" srcOrd="2" destOrd="0" presId="urn:microsoft.com/office/officeart/2005/8/layout/hierarchy4"/>
    <dgm:cxn modelId="{00C2A03E-4D1C-3E4C-B960-3C7C3D8B0CD6}" type="presParOf" srcId="{0483D78A-28AB-2B4E-84B8-955B7CFB7F20}" destId="{66936B64-B9DF-4041-8605-4B39396C3F73}" srcOrd="0" destOrd="0" presId="urn:microsoft.com/office/officeart/2005/8/layout/hierarchy4"/>
    <dgm:cxn modelId="{AFAC6808-FC39-7843-8D61-32B4FDD25537}" type="presParOf" srcId="{66936B64-B9DF-4041-8605-4B39396C3F73}" destId="{292068BE-35DB-C847-B6CC-10A48FAF3D92}" srcOrd="0" destOrd="0" presId="urn:microsoft.com/office/officeart/2005/8/layout/hierarchy4"/>
    <dgm:cxn modelId="{CB4F9B02-337B-9A43-9B78-C84A10DAC782}" type="presParOf" srcId="{66936B64-B9DF-4041-8605-4B39396C3F73}" destId="{212313FC-9D2E-444D-8106-91A908E4EFDA}" srcOrd="1" destOrd="0" presId="urn:microsoft.com/office/officeart/2005/8/layout/hierarchy4"/>
    <dgm:cxn modelId="{7692EF56-20D3-314B-80CA-07F04C09E20B}" type="presParOf" srcId="{66936B64-B9DF-4041-8605-4B39396C3F73}" destId="{587A7B53-6448-C944-A176-CF4E156A4E41}" srcOrd="2" destOrd="0" presId="urn:microsoft.com/office/officeart/2005/8/layout/hierarchy4"/>
    <dgm:cxn modelId="{8870DF02-AD49-7D4B-B05C-E3DB6ACC616D}" type="presParOf" srcId="{587A7B53-6448-C944-A176-CF4E156A4E41}" destId="{EFAAFBBD-F1BC-854E-B6E5-15F4F5FBB18B}" srcOrd="0" destOrd="0" presId="urn:microsoft.com/office/officeart/2005/8/layout/hierarchy4"/>
    <dgm:cxn modelId="{6A94BF0B-0C37-B042-88AA-10F06EF8A68A}" type="presParOf" srcId="{EFAAFBBD-F1BC-854E-B6E5-15F4F5FBB18B}" destId="{7F07FCA1-97ED-6843-B2B8-F2E137247C42}" srcOrd="0" destOrd="0" presId="urn:microsoft.com/office/officeart/2005/8/layout/hierarchy4"/>
    <dgm:cxn modelId="{3155F27F-1815-D94B-BEAB-A759A60D5E46}" type="presParOf" srcId="{EFAAFBBD-F1BC-854E-B6E5-15F4F5FBB18B}" destId="{AA65D085-F076-8D45-9CBB-9D80D6E97B93}" srcOrd="1" destOrd="0" presId="urn:microsoft.com/office/officeart/2005/8/layout/hierarchy4"/>
    <dgm:cxn modelId="{FC417395-4C2A-544F-8337-C91C37902AEF}" type="presParOf" srcId="{587A7B53-6448-C944-A176-CF4E156A4E41}" destId="{F754396F-6C86-C840-B084-D0DFBEF75FEB}" srcOrd="1" destOrd="0" presId="urn:microsoft.com/office/officeart/2005/8/layout/hierarchy4"/>
    <dgm:cxn modelId="{45BCBC68-9CA9-E747-868B-83258079161B}" type="presParOf" srcId="{587A7B53-6448-C944-A176-CF4E156A4E41}" destId="{B509A545-A9D9-3B4F-8F71-A772FAF64503}" srcOrd="2" destOrd="0" presId="urn:microsoft.com/office/officeart/2005/8/layout/hierarchy4"/>
    <dgm:cxn modelId="{843075AA-9CAA-3D43-B3A1-D797A94FD675}" type="presParOf" srcId="{B509A545-A9D9-3B4F-8F71-A772FAF64503}" destId="{8A14AFD5-CECC-2948-A335-A0260C22C910}" srcOrd="0" destOrd="0" presId="urn:microsoft.com/office/officeart/2005/8/layout/hierarchy4"/>
    <dgm:cxn modelId="{0CA5752E-77F2-654B-A47B-14F1C31584F4}" type="presParOf" srcId="{B509A545-A9D9-3B4F-8F71-A772FAF64503}" destId="{78C3F10A-CEC6-0C4E-AB39-870D051575B3}" srcOrd="1" destOrd="0" presId="urn:microsoft.com/office/officeart/2005/8/layout/hierarchy4"/>
    <dgm:cxn modelId="{746C1890-1071-DB4B-961F-6D5AD5E30C4F}" type="presParOf" srcId="{0483D78A-28AB-2B4E-84B8-955B7CFB7F20}" destId="{4119B63E-C7DB-3645-B8E8-46D269C1D7EA}" srcOrd="1" destOrd="0" presId="urn:microsoft.com/office/officeart/2005/8/layout/hierarchy4"/>
    <dgm:cxn modelId="{B6731AAA-B4B5-A14D-9FEC-3A65B93B7B17}" type="presParOf" srcId="{0483D78A-28AB-2B4E-84B8-955B7CFB7F20}" destId="{10997E06-013D-8146-9833-DBE7EF683069}" srcOrd="2" destOrd="0" presId="urn:microsoft.com/office/officeart/2005/8/layout/hierarchy4"/>
    <dgm:cxn modelId="{8D41F148-5E9E-DC4C-AB15-B41BC0445B87}" type="presParOf" srcId="{10997E06-013D-8146-9833-DBE7EF683069}" destId="{1E1B558A-E1DC-E34A-9FBC-02E282483CF8}" srcOrd="0" destOrd="0" presId="urn:microsoft.com/office/officeart/2005/8/layout/hierarchy4"/>
    <dgm:cxn modelId="{B103BAF4-9229-814D-AB2E-E2F2EAEB285D}" type="presParOf" srcId="{10997E06-013D-8146-9833-DBE7EF683069}" destId="{64A95611-E34F-DE40-86F4-02E5888F82CC}" srcOrd="1" destOrd="0" presId="urn:microsoft.com/office/officeart/2005/8/layout/hierarchy4"/>
    <dgm:cxn modelId="{224E2ED9-7CE4-AB41-8557-2FA5CB1FCF56}" type="presParOf" srcId="{10997E06-013D-8146-9833-DBE7EF683069}" destId="{0490B3C8-21E5-C346-A180-95896177F57F}" srcOrd="2" destOrd="0" presId="urn:microsoft.com/office/officeart/2005/8/layout/hierarchy4"/>
    <dgm:cxn modelId="{D29B5092-92CF-FA40-94A1-62D0757F877C}" type="presParOf" srcId="{0490B3C8-21E5-C346-A180-95896177F57F}" destId="{05DE8103-1281-0241-880A-48B90E2DA000}" srcOrd="0" destOrd="0" presId="urn:microsoft.com/office/officeart/2005/8/layout/hierarchy4"/>
    <dgm:cxn modelId="{4D67A1BA-AB84-0B4D-AFED-6F2C670F4296}" type="presParOf" srcId="{05DE8103-1281-0241-880A-48B90E2DA000}" destId="{58E6B5E4-08C5-8646-96C2-0DA11E0E3822}" srcOrd="0" destOrd="0" presId="urn:microsoft.com/office/officeart/2005/8/layout/hierarchy4"/>
    <dgm:cxn modelId="{ED0F5EC6-929D-924D-94FD-CD22083E7C32}" type="presParOf" srcId="{05DE8103-1281-0241-880A-48B90E2DA000}" destId="{8BE29FE2-104A-1E47-9AF6-76437831CABC}" srcOrd="1" destOrd="0" presId="urn:microsoft.com/office/officeart/2005/8/layout/hierarchy4"/>
    <dgm:cxn modelId="{E0E7DAD4-1BFF-6246-957D-86BFA9A89F62}" type="presParOf" srcId="{0490B3C8-21E5-C346-A180-95896177F57F}" destId="{7A496799-CB13-3B4D-B0F2-FA26BBA3355C}" srcOrd="1" destOrd="0" presId="urn:microsoft.com/office/officeart/2005/8/layout/hierarchy4"/>
    <dgm:cxn modelId="{97B258D8-8A96-974E-A7C6-A0E21D8FDF6E}" type="presParOf" srcId="{0490B3C8-21E5-C346-A180-95896177F57F}" destId="{E6FEB0AB-A090-3B45-9FCA-1DBF68836481}" srcOrd="2" destOrd="0" presId="urn:microsoft.com/office/officeart/2005/8/layout/hierarchy4"/>
    <dgm:cxn modelId="{4E48D8FD-EB6E-AE48-B5F1-6CDAEFA4B708}" type="presParOf" srcId="{E6FEB0AB-A090-3B45-9FCA-1DBF68836481}" destId="{08E5D2FC-919C-DD40-B0A7-A12094665789}" srcOrd="0" destOrd="0" presId="urn:microsoft.com/office/officeart/2005/8/layout/hierarchy4"/>
    <dgm:cxn modelId="{2F2D30A5-EC55-244E-95B2-B897C8889392}" type="presParOf" srcId="{E6FEB0AB-A090-3B45-9FCA-1DBF68836481}" destId="{FA7C74EE-90C2-6F4E-8A98-D283E7AB105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51EFE36-16F4-BE4C-BB70-DD8FC64BE0F4}" type="doc">
      <dgm:prSet loTypeId="urn:microsoft.com/office/officeart/2005/8/layout/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2D82011-7BB2-6040-A2D1-5EADDEA7CE87}">
      <dgm:prSet phldrT="[文本]"/>
      <dgm:spPr/>
      <dgm:t>
        <a:bodyPr/>
        <a:lstStyle/>
        <a:p>
          <a:r>
            <a:rPr lang="zh-CN" altLang="en-US" b="0" dirty="0" smtClean="0">
              <a:latin typeface="微软雅黑"/>
              <a:ea typeface="微软雅黑"/>
              <a:cs typeface="微软雅黑"/>
            </a:rPr>
            <a:t>一、大数据在微店应用的经典案例</a:t>
          </a:r>
          <a:endParaRPr lang="zh-CN" altLang="en-US" b="0" dirty="0">
            <a:latin typeface="微软雅黑"/>
            <a:ea typeface="微软雅黑"/>
            <a:cs typeface="微软雅黑"/>
          </a:endParaRPr>
        </a:p>
      </dgm:t>
    </dgm:pt>
    <dgm:pt modelId="{0C2BC61B-2ED8-9C41-813F-85D2030640B2}" type="parTrans" cxnId="{E4AE1219-D689-B34E-B5EE-1E07283C100F}">
      <dgm:prSet/>
      <dgm:spPr/>
      <dgm:t>
        <a:bodyPr/>
        <a:lstStyle/>
        <a:p>
          <a:endParaRPr lang="zh-CN" altLang="en-US"/>
        </a:p>
      </dgm:t>
    </dgm:pt>
    <dgm:pt modelId="{74AA5618-7B15-544C-AC73-D99647F53F9F}" type="sibTrans" cxnId="{E4AE1219-D689-B34E-B5EE-1E07283C100F}">
      <dgm:prSet/>
      <dgm:spPr/>
      <dgm:t>
        <a:bodyPr/>
        <a:lstStyle/>
        <a:p>
          <a:endParaRPr lang="zh-CN" altLang="en-US"/>
        </a:p>
      </dgm:t>
    </dgm:pt>
    <dgm:pt modelId="{59D1693D-2826-8948-B5A3-73179623D2B8}">
      <dgm:prSet phldrT="[文本]" custT="1"/>
      <dgm:spPr/>
      <dgm:t>
        <a:bodyPr/>
        <a:lstStyle/>
        <a:p>
          <a:r>
            <a:rPr lang="zh-CN" altLang="en-US" sz="3600" b="1" dirty="0" smtClean="0">
              <a:solidFill>
                <a:schemeClr val="tx1"/>
              </a:solidFill>
              <a:latin typeface="黑体"/>
              <a:ea typeface="黑体"/>
              <a:cs typeface="黑体"/>
            </a:rPr>
            <a:t>二、微店大数据技术</a:t>
          </a:r>
          <a:endParaRPr lang="zh-CN" altLang="en-US" sz="3600" b="1" dirty="0">
            <a:solidFill>
              <a:schemeClr val="tx1"/>
            </a:solidFill>
            <a:latin typeface="黑体"/>
            <a:ea typeface="黑体"/>
            <a:cs typeface="黑体"/>
          </a:endParaRPr>
        </a:p>
      </dgm:t>
    </dgm:pt>
    <dgm:pt modelId="{9653D5DD-E12C-6448-A210-57C79239DF5D}" type="parTrans" cxnId="{81897EC7-A4DA-8D43-96C8-FDAE6E3959CF}">
      <dgm:prSet/>
      <dgm:spPr/>
      <dgm:t>
        <a:bodyPr/>
        <a:lstStyle/>
        <a:p>
          <a:endParaRPr lang="zh-CN" altLang="en-US"/>
        </a:p>
      </dgm:t>
    </dgm:pt>
    <dgm:pt modelId="{B5ED18A9-EEFC-6840-B894-095F7C37A1BF}" type="sibTrans" cxnId="{81897EC7-A4DA-8D43-96C8-FDAE6E3959CF}">
      <dgm:prSet/>
      <dgm:spPr/>
      <dgm:t>
        <a:bodyPr/>
        <a:lstStyle/>
        <a:p>
          <a:endParaRPr lang="zh-CN" altLang="en-US"/>
        </a:p>
      </dgm:t>
    </dgm:pt>
    <dgm:pt modelId="{D2154408-C7A4-C34C-8F7D-B45965AC5ED2}">
      <dgm:prSet phldrT="[文本]"/>
      <dgm:spPr/>
      <dgm:t>
        <a:bodyPr/>
        <a:lstStyle/>
        <a:p>
          <a:r>
            <a:rPr lang="zh-CN" altLang="en-US" b="1" dirty="0" smtClean="0">
              <a:latin typeface="微软雅黑"/>
              <a:ea typeface="微软雅黑"/>
              <a:cs typeface="微软雅黑"/>
            </a:rPr>
            <a:t>三、常用的系统使用以及注意事项</a:t>
          </a:r>
          <a:endParaRPr lang="zh-CN" altLang="en-US" b="1" dirty="0">
            <a:latin typeface="微软雅黑"/>
            <a:ea typeface="微软雅黑"/>
            <a:cs typeface="微软雅黑"/>
          </a:endParaRPr>
        </a:p>
      </dgm:t>
    </dgm:pt>
    <dgm:pt modelId="{FEB8B389-A6C6-9F41-B85D-074CDA88FF4B}" type="parTrans" cxnId="{EDCC826F-5F25-2543-A5FA-5E0C05437765}">
      <dgm:prSet/>
      <dgm:spPr/>
      <dgm:t>
        <a:bodyPr/>
        <a:lstStyle/>
        <a:p>
          <a:endParaRPr lang="zh-CN" altLang="en-US"/>
        </a:p>
      </dgm:t>
    </dgm:pt>
    <dgm:pt modelId="{AF628DBC-B9EC-C046-BC04-9D86883174E1}" type="sibTrans" cxnId="{EDCC826F-5F25-2543-A5FA-5E0C05437765}">
      <dgm:prSet/>
      <dgm:spPr/>
      <dgm:t>
        <a:bodyPr/>
        <a:lstStyle/>
        <a:p>
          <a:endParaRPr lang="zh-CN" altLang="en-US"/>
        </a:p>
      </dgm:t>
    </dgm:pt>
    <dgm:pt modelId="{6C1D0A1C-D42F-C044-904B-2C1BC90493F7}">
      <dgm:prSet/>
      <dgm:spPr/>
      <dgm:t>
        <a:bodyPr/>
        <a:lstStyle/>
        <a:p>
          <a:r>
            <a:rPr lang="zh-CN" altLang="en-US" b="1" dirty="0" smtClean="0">
              <a:latin typeface="微软雅黑"/>
              <a:ea typeface="微软雅黑"/>
              <a:cs typeface="微软雅黑"/>
            </a:rPr>
            <a:t>四、当前面临的困难和挑战</a:t>
          </a:r>
          <a:endParaRPr lang="zh-CN" altLang="en-US" b="1" dirty="0">
            <a:latin typeface="微软雅黑"/>
            <a:ea typeface="微软雅黑"/>
            <a:cs typeface="微软雅黑"/>
          </a:endParaRPr>
        </a:p>
      </dgm:t>
    </dgm:pt>
    <dgm:pt modelId="{1E39967E-2781-7546-A1CC-AF0070A0CC44}" type="parTrans" cxnId="{ED083411-079E-8F40-95C9-517C9F48E3FA}">
      <dgm:prSet/>
      <dgm:spPr/>
      <dgm:t>
        <a:bodyPr/>
        <a:lstStyle/>
        <a:p>
          <a:endParaRPr lang="zh-CN" altLang="en-US"/>
        </a:p>
      </dgm:t>
    </dgm:pt>
    <dgm:pt modelId="{222B3E95-2A31-BB42-9DEA-4695A3B53650}" type="sibTrans" cxnId="{ED083411-079E-8F40-95C9-517C9F48E3FA}">
      <dgm:prSet/>
      <dgm:spPr/>
      <dgm:t>
        <a:bodyPr/>
        <a:lstStyle/>
        <a:p>
          <a:endParaRPr lang="zh-CN" altLang="en-US"/>
        </a:p>
      </dgm:t>
    </dgm:pt>
    <dgm:pt modelId="{7FC11427-E2C0-8847-AC52-AC90714C65D3}" type="pres">
      <dgm:prSet presAssocID="{951EFE36-16F4-BE4C-BB70-DD8FC64BE0F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68228DF-32C5-984D-9270-52DD233192B8}" type="pres">
      <dgm:prSet presAssocID="{F2D82011-7BB2-6040-A2D1-5EADDEA7CE87}" presName="parentLin" presStyleCnt="0"/>
      <dgm:spPr/>
    </dgm:pt>
    <dgm:pt modelId="{49F7CB10-0C68-674A-BF45-AC92BDE736E3}" type="pres">
      <dgm:prSet presAssocID="{F2D82011-7BB2-6040-A2D1-5EADDEA7CE87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1FF0ABEA-C967-4A44-BA5F-5678BEFE1C90}" type="pres">
      <dgm:prSet presAssocID="{F2D82011-7BB2-6040-A2D1-5EADDEA7CE8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323FC65-2989-CD45-A7BC-EE5221C38F15}" type="pres">
      <dgm:prSet presAssocID="{F2D82011-7BB2-6040-A2D1-5EADDEA7CE87}" presName="negativeSpace" presStyleCnt="0"/>
      <dgm:spPr/>
    </dgm:pt>
    <dgm:pt modelId="{596F7349-61FE-8448-BBD3-547E16D67F31}" type="pres">
      <dgm:prSet presAssocID="{F2D82011-7BB2-6040-A2D1-5EADDEA7CE87}" presName="childText" presStyleLbl="conFgAcc1" presStyleIdx="0" presStyleCnt="4">
        <dgm:presLayoutVars>
          <dgm:bulletEnabled val="1"/>
        </dgm:presLayoutVars>
      </dgm:prSet>
      <dgm:spPr/>
    </dgm:pt>
    <dgm:pt modelId="{FAD0AC62-39A9-FD4A-B1A1-A39B99D908B5}" type="pres">
      <dgm:prSet presAssocID="{74AA5618-7B15-544C-AC73-D99647F53F9F}" presName="spaceBetweenRectangles" presStyleCnt="0"/>
      <dgm:spPr/>
    </dgm:pt>
    <dgm:pt modelId="{1F66D2B4-1E61-3A4A-88F9-10B221B7C9F7}" type="pres">
      <dgm:prSet presAssocID="{59D1693D-2826-8948-B5A3-73179623D2B8}" presName="parentLin" presStyleCnt="0"/>
      <dgm:spPr/>
    </dgm:pt>
    <dgm:pt modelId="{C57ADF72-D732-1941-B84D-CE2FC6E715E7}" type="pres">
      <dgm:prSet presAssocID="{59D1693D-2826-8948-B5A3-73179623D2B8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73317A31-2288-3F4A-808A-53E515BDB1BD}" type="pres">
      <dgm:prSet presAssocID="{59D1693D-2826-8948-B5A3-73179623D2B8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F43BB6A-614B-0642-AEEC-A0F45618FE0C}" type="pres">
      <dgm:prSet presAssocID="{59D1693D-2826-8948-B5A3-73179623D2B8}" presName="negativeSpace" presStyleCnt="0"/>
      <dgm:spPr/>
    </dgm:pt>
    <dgm:pt modelId="{51A2BCF5-D713-224D-A26A-3119FF3AFA87}" type="pres">
      <dgm:prSet presAssocID="{59D1693D-2826-8948-B5A3-73179623D2B8}" presName="childText" presStyleLbl="conFgAcc1" presStyleIdx="1" presStyleCnt="4">
        <dgm:presLayoutVars>
          <dgm:bulletEnabled val="1"/>
        </dgm:presLayoutVars>
      </dgm:prSet>
      <dgm:spPr/>
    </dgm:pt>
    <dgm:pt modelId="{608FB759-3A62-394D-BCFB-384C1740FC99}" type="pres">
      <dgm:prSet presAssocID="{B5ED18A9-EEFC-6840-B894-095F7C37A1BF}" presName="spaceBetweenRectangles" presStyleCnt="0"/>
      <dgm:spPr/>
    </dgm:pt>
    <dgm:pt modelId="{7671956A-4B2B-884A-9D27-6B48F15EAEA2}" type="pres">
      <dgm:prSet presAssocID="{D2154408-C7A4-C34C-8F7D-B45965AC5ED2}" presName="parentLin" presStyleCnt="0"/>
      <dgm:spPr/>
    </dgm:pt>
    <dgm:pt modelId="{888F8F96-CA7F-5945-BA7A-E9E5ACAAC30C}" type="pres">
      <dgm:prSet presAssocID="{D2154408-C7A4-C34C-8F7D-B45965AC5ED2}" presName="parentLeftMargin" presStyleLbl="node1" presStyleIdx="1" presStyleCnt="4"/>
      <dgm:spPr/>
      <dgm:t>
        <a:bodyPr/>
        <a:lstStyle/>
        <a:p>
          <a:endParaRPr lang="zh-CN" altLang="en-US"/>
        </a:p>
      </dgm:t>
    </dgm:pt>
    <dgm:pt modelId="{E76F3EA8-DBC9-C741-BD19-7272F60E6BF6}" type="pres">
      <dgm:prSet presAssocID="{D2154408-C7A4-C34C-8F7D-B45965AC5ED2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8C6DF3-529A-274E-A683-A45C5788878F}" type="pres">
      <dgm:prSet presAssocID="{D2154408-C7A4-C34C-8F7D-B45965AC5ED2}" presName="negativeSpace" presStyleCnt="0"/>
      <dgm:spPr/>
    </dgm:pt>
    <dgm:pt modelId="{15758A26-4832-0F4B-B1F4-3815A34BA0E2}" type="pres">
      <dgm:prSet presAssocID="{D2154408-C7A4-C34C-8F7D-B45965AC5ED2}" presName="childText" presStyleLbl="conFgAcc1" presStyleIdx="2" presStyleCnt="4">
        <dgm:presLayoutVars>
          <dgm:bulletEnabled val="1"/>
        </dgm:presLayoutVars>
      </dgm:prSet>
      <dgm:spPr/>
    </dgm:pt>
    <dgm:pt modelId="{AF5BEC42-FDA0-4140-9080-CE3B44E0E199}" type="pres">
      <dgm:prSet presAssocID="{AF628DBC-B9EC-C046-BC04-9D86883174E1}" presName="spaceBetweenRectangles" presStyleCnt="0"/>
      <dgm:spPr/>
    </dgm:pt>
    <dgm:pt modelId="{44CD6AB7-945D-9541-B778-4E517DA3D82D}" type="pres">
      <dgm:prSet presAssocID="{6C1D0A1C-D42F-C044-904B-2C1BC90493F7}" presName="parentLin" presStyleCnt="0"/>
      <dgm:spPr/>
    </dgm:pt>
    <dgm:pt modelId="{5922A731-5D3E-C043-BAB0-46209069B41B}" type="pres">
      <dgm:prSet presAssocID="{6C1D0A1C-D42F-C044-904B-2C1BC90493F7}" presName="parentLeftMargin" presStyleLbl="node1" presStyleIdx="2" presStyleCnt="4"/>
      <dgm:spPr/>
      <dgm:t>
        <a:bodyPr/>
        <a:lstStyle/>
        <a:p>
          <a:endParaRPr lang="zh-CN" altLang="en-US"/>
        </a:p>
      </dgm:t>
    </dgm:pt>
    <dgm:pt modelId="{DB3F7D20-871C-E74A-B650-E4AA30057BA6}" type="pres">
      <dgm:prSet presAssocID="{6C1D0A1C-D42F-C044-904B-2C1BC90493F7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25E01E-91D8-3341-B75B-BAF0C669E8EA}" type="pres">
      <dgm:prSet presAssocID="{6C1D0A1C-D42F-C044-904B-2C1BC90493F7}" presName="negativeSpace" presStyleCnt="0"/>
      <dgm:spPr/>
    </dgm:pt>
    <dgm:pt modelId="{6E579F01-EF86-374B-9E97-3D47853F9AC8}" type="pres">
      <dgm:prSet presAssocID="{6C1D0A1C-D42F-C044-904B-2C1BC90493F7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5CACF749-7BAE-844C-AAD3-EC6AAE45FBAF}" type="presOf" srcId="{59D1693D-2826-8948-B5A3-73179623D2B8}" destId="{C57ADF72-D732-1941-B84D-CE2FC6E715E7}" srcOrd="0" destOrd="0" presId="urn:microsoft.com/office/officeart/2005/8/layout/list1"/>
    <dgm:cxn modelId="{5C2EF3E4-6B8E-0846-AF14-CDE99CD3DDA1}" type="presOf" srcId="{6C1D0A1C-D42F-C044-904B-2C1BC90493F7}" destId="{DB3F7D20-871C-E74A-B650-E4AA30057BA6}" srcOrd="1" destOrd="0" presId="urn:microsoft.com/office/officeart/2005/8/layout/list1"/>
    <dgm:cxn modelId="{00420A74-5F83-7646-8B87-80445A994DAA}" type="presOf" srcId="{D2154408-C7A4-C34C-8F7D-B45965AC5ED2}" destId="{888F8F96-CA7F-5945-BA7A-E9E5ACAAC30C}" srcOrd="0" destOrd="0" presId="urn:microsoft.com/office/officeart/2005/8/layout/list1"/>
    <dgm:cxn modelId="{BF8565E2-1745-2541-A5C8-599566B9EA77}" type="presOf" srcId="{59D1693D-2826-8948-B5A3-73179623D2B8}" destId="{73317A31-2288-3F4A-808A-53E515BDB1BD}" srcOrd="1" destOrd="0" presId="urn:microsoft.com/office/officeart/2005/8/layout/list1"/>
    <dgm:cxn modelId="{EDCC826F-5F25-2543-A5FA-5E0C05437765}" srcId="{951EFE36-16F4-BE4C-BB70-DD8FC64BE0F4}" destId="{D2154408-C7A4-C34C-8F7D-B45965AC5ED2}" srcOrd="2" destOrd="0" parTransId="{FEB8B389-A6C6-9F41-B85D-074CDA88FF4B}" sibTransId="{AF628DBC-B9EC-C046-BC04-9D86883174E1}"/>
    <dgm:cxn modelId="{E4AE1219-D689-B34E-B5EE-1E07283C100F}" srcId="{951EFE36-16F4-BE4C-BB70-DD8FC64BE0F4}" destId="{F2D82011-7BB2-6040-A2D1-5EADDEA7CE87}" srcOrd="0" destOrd="0" parTransId="{0C2BC61B-2ED8-9C41-813F-85D2030640B2}" sibTransId="{74AA5618-7B15-544C-AC73-D99647F53F9F}"/>
    <dgm:cxn modelId="{81897EC7-A4DA-8D43-96C8-FDAE6E3959CF}" srcId="{951EFE36-16F4-BE4C-BB70-DD8FC64BE0F4}" destId="{59D1693D-2826-8948-B5A3-73179623D2B8}" srcOrd="1" destOrd="0" parTransId="{9653D5DD-E12C-6448-A210-57C79239DF5D}" sibTransId="{B5ED18A9-EEFC-6840-B894-095F7C37A1BF}"/>
    <dgm:cxn modelId="{5C4B72AB-7A83-C941-A25D-4C2610AA95BB}" type="presOf" srcId="{6C1D0A1C-D42F-C044-904B-2C1BC90493F7}" destId="{5922A731-5D3E-C043-BAB0-46209069B41B}" srcOrd="0" destOrd="0" presId="urn:microsoft.com/office/officeart/2005/8/layout/list1"/>
    <dgm:cxn modelId="{ED083411-079E-8F40-95C9-517C9F48E3FA}" srcId="{951EFE36-16F4-BE4C-BB70-DD8FC64BE0F4}" destId="{6C1D0A1C-D42F-C044-904B-2C1BC90493F7}" srcOrd="3" destOrd="0" parTransId="{1E39967E-2781-7546-A1CC-AF0070A0CC44}" sibTransId="{222B3E95-2A31-BB42-9DEA-4695A3B53650}"/>
    <dgm:cxn modelId="{694CC3DF-9C55-CB4E-9E11-93E468642AA1}" type="presOf" srcId="{F2D82011-7BB2-6040-A2D1-5EADDEA7CE87}" destId="{1FF0ABEA-C967-4A44-BA5F-5678BEFE1C90}" srcOrd="1" destOrd="0" presId="urn:microsoft.com/office/officeart/2005/8/layout/list1"/>
    <dgm:cxn modelId="{BE842921-4FF9-384D-AAD2-6469ECD78E23}" type="presOf" srcId="{F2D82011-7BB2-6040-A2D1-5EADDEA7CE87}" destId="{49F7CB10-0C68-674A-BF45-AC92BDE736E3}" srcOrd="0" destOrd="0" presId="urn:microsoft.com/office/officeart/2005/8/layout/list1"/>
    <dgm:cxn modelId="{5B88DF6B-EE24-CD40-9104-1782FA3C66BD}" type="presOf" srcId="{D2154408-C7A4-C34C-8F7D-B45965AC5ED2}" destId="{E76F3EA8-DBC9-C741-BD19-7272F60E6BF6}" srcOrd="1" destOrd="0" presId="urn:microsoft.com/office/officeart/2005/8/layout/list1"/>
    <dgm:cxn modelId="{2C02ABD0-B238-224E-A55F-8DA06B6092DA}" type="presOf" srcId="{951EFE36-16F4-BE4C-BB70-DD8FC64BE0F4}" destId="{7FC11427-E2C0-8847-AC52-AC90714C65D3}" srcOrd="0" destOrd="0" presId="urn:microsoft.com/office/officeart/2005/8/layout/list1"/>
    <dgm:cxn modelId="{BA16822B-8F1B-4444-B641-D2816533B145}" type="presParOf" srcId="{7FC11427-E2C0-8847-AC52-AC90714C65D3}" destId="{D68228DF-32C5-984D-9270-52DD233192B8}" srcOrd="0" destOrd="0" presId="urn:microsoft.com/office/officeart/2005/8/layout/list1"/>
    <dgm:cxn modelId="{68600A57-F9FB-D141-A648-4D4C78DAD5B4}" type="presParOf" srcId="{D68228DF-32C5-984D-9270-52DD233192B8}" destId="{49F7CB10-0C68-674A-BF45-AC92BDE736E3}" srcOrd="0" destOrd="0" presId="urn:microsoft.com/office/officeart/2005/8/layout/list1"/>
    <dgm:cxn modelId="{8B2422D0-6C2A-EF46-BC21-4CBE877CAABE}" type="presParOf" srcId="{D68228DF-32C5-984D-9270-52DD233192B8}" destId="{1FF0ABEA-C967-4A44-BA5F-5678BEFE1C90}" srcOrd="1" destOrd="0" presId="urn:microsoft.com/office/officeart/2005/8/layout/list1"/>
    <dgm:cxn modelId="{EF7CA8A5-2FE7-C146-90A5-FD80062323FC}" type="presParOf" srcId="{7FC11427-E2C0-8847-AC52-AC90714C65D3}" destId="{F323FC65-2989-CD45-A7BC-EE5221C38F15}" srcOrd="1" destOrd="0" presId="urn:microsoft.com/office/officeart/2005/8/layout/list1"/>
    <dgm:cxn modelId="{6C9CE9CE-EE72-164A-A09D-08832E2E5EC0}" type="presParOf" srcId="{7FC11427-E2C0-8847-AC52-AC90714C65D3}" destId="{596F7349-61FE-8448-BBD3-547E16D67F31}" srcOrd="2" destOrd="0" presId="urn:microsoft.com/office/officeart/2005/8/layout/list1"/>
    <dgm:cxn modelId="{5622A402-C44C-E147-A8E4-829E4BB84BD5}" type="presParOf" srcId="{7FC11427-E2C0-8847-AC52-AC90714C65D3}" destId="{FAD0AC62-39A9-FD4A-B1A1-A39B99D908B5}" srcOrd="3" destOrd="0" presId="urn:microsoft.com/office/officeart/2005/8/layout/list1"/>
    <dgm:cxn modelId="{BD9F8FDA-AF93-8D4D-9233-BED711D18598}" type="presParOf" srcId="{7FC11427-E2C0-8847-AC52-AC90714C65D3}" destId="{1F66D2B4-1E61-3A4A-88F9-10B221B7C9F7}" srcOrd="4" destOrd="0" presId="urn:microsoft.com/office/officeart/2005/8/layout/list1"/>
    <dgm:cxn modelId="{C7A0CDF4-5E97-9340-AD98-EA2D2469E577}" type="presParOf" srcId="{1F66D2B4-1E61-3A4A-88F9-10B221B7C9F7}" destId="{C57ADF72-D732-1941-B84D-CE2FC6E715E7}" srcOrd="0" destOrd="0" presId="urn:microsoft.com/office/officeart/2005/8/layout/list1"/>
    <dgm:cxn modelId="{1268E42D-6ED4-7F47-8B2D-EAF14FA890A3}" type="presParOf" srcId="{1F66D2B4-1E61-3A4A-88F9-10B221B7C9F7}" destId="{73317A31-2288-3F4A-808A-53E515BDB1BD}" srcOrd="1" destOrd="0" presId="urn:microsoft.com/office/officeart/2005/8/layout/list1"/>
    <dgm:cxn modelId="{5CD1F3A5-C880-C04D-9E74-29F6F01CBAAC}" type="presParOf" srcId="{7FC11427-E2C0-8847-AC52-AC90714C65D3}" destId="{9F43BB6A-614B-0642-AEEC-A0F45618FE0C}" srcOrd="5" destOrd="0" presId="urn:microsoft.com/office/officeart/2005/8/layout/list1"/>
    <dgm:cxn modelId="{502B16C7-387D-3641-892F-0F8798E1D0BE}" type="presParOf" srcId="{7FC11427-E2C0-8847-AC52-AC90714C65D3}" destId="{51A2BCF5-D713-224D-A26A-3119FF3AFA87}" srcOrd="6" destOrd="0" presId="urn:microsoft.com/office/officeart/2005/8/layout/list1"/>
    <dgm:cxn modelId="{26B0AA50-2DE0-6446-8C78-B4E161DE0A99}" type="presParOf" srcId="{7FC11427-E2C0-8847-AC52-AC90714C65D3}" destId="{608FB759-3A62-394D-BCFB-384C1740FC99}" srcOrd="7" destOrd="0" presId="urn:microsoft.com/office/officeart/2005/8/layout/list1"/>
    <dgm:cxn modelId="{BCD8CA01-8CB3-324C-A327-6BE229CF0450}" type="presParOf" srcId="{7FC11427-E2C0-8847-AC52-AC90714C65D3}" destId="{7671956A-4B2B-884A-9D27-6B48F15EAEA2}" srcOrd="8" destOrd="0" presId="urn:microsoft.com/office/officeart/2005/8/layout/list1"/>
    <dgm:cxn modelId="{23A3D4B9-4F30-8D4B-BEB8-8F8B6E5AD8E7}" type="presParOf" srcId="{7671956A-4B2B-884A-9D27-6B48F15EAEA2}" destId="{888F8F96-CA7F-5945-BA7A-E9E5ACAAC30C}" srcOrd="0" destOrd="0" presId="urn:microsoft.com/office/officeart/2005/8/layout/list1"/>
    <dgm:cxn modelId="{1D613C04-9AF3-E543-B735-21F609DDF592}" type="presParOf" srcId="{7671956A-4B2B-884A-9D27-6B48F15EAEA2}" destId="{E76F3EA8-DBC9-C741-BD19-7272F60E6BF6}" srcOrd="1" destOrd="0" presId="urn:microsoft.com/office/officeart/2005/8/layout/list1"/>
    <dgm:cxn modelId="{3D42DC62-EB7B-C544-9810-242017E64F72}" type="presParOf" srcId="{7FC11427-E2C0-8847-AC52-AC90714C65D3}" destId="{498C6DF3-529A-274E-A683-A45C5788878F}" srcOrd="9" destOrd="0" presId="urn:microsoft.com/office/officeart/2005/8/layout/list1"/>
    <dgm:cxn modelId="{5B9C90A0-9600-3745-A7DA-B2190276AD11}" type="presParOf" srcId="{7FC11427-E2C0-8847-AC52-AC90714C65D3}" destId="{15758A26-4832-0F4B-B1F4-3815A34BA0E2}" srcOrd="10" destOrd="0" presId="urn:microsoft.com/office/officeart/2005/8/layout/list1"/>
    <dgm:cxn modelId="{D2F6624B-FB81-B44B-8DFE-D3A14B6C53B5}" type="presParOf" srcId="{7FC11427-E2C0-8847-AC52-AC90714C65D3}" destId="{AF5BEC42-FDA0-4140-9080-CE3B44E0E199}" srcOrd="11" destOrd="0" presId="urn:microsoft.com/office/officeart/2005/8/layout/list1"/>
    <dgm:cxn modelId="{C15F5F64-FF92-0C48-BA19-51778D44FC90}" type="presParOf" srcId="{7FC11427-E2C0-8847-AC52-AC90714C65D3}" destId="{44CD6AB7-945D-9541-B778-4E517DA3D82D}" srcOrd="12" destOrd="0" presId="urn:microsoft.com/office/officeart/2005/8/layout/list1"/>
    <dgm:cxn modelId="{87BCCB38-BD46-184C-93E4-F96CB4C64406}" type="presParOf" srcId="{44CD6AB7-945D-9541-B778-4E517DA3D82D}" destId="{5922A731-5D3E-C043-BAB0-46209069B41B}" srcOrd="0" destOrd="0" presId="urn:microsoft.com/office/officeart/2005/8/layout/list1"/>
    <dgm:cxn modelId="{703CB90A-2D83-F843-BC54-C71047C33ACF}" type="presParOf" srcId="{44CD6AB7-945D-9541-B778-4E517DA3D82D}" destId="{DB3F7D20-871C-E74A-B650-E4AA30057BA6}" srcOrd="1" destOrd="0" presId="urn:microsoft.com/office/officeart/2005/8/layout/list1"/>
    <dgm:cxn modelId="{252209E0-C8F3-154E-9758-AB6EC88C334D}" type="presParOf" srcId="{7FC11427-E2C0-8847-AC52-AC90714C65D3}" destId="{BB25E01E-91D8-3341-B75B-BAF0C669E8EA}" srcOrd="13" destOrd="0" presId="urn:microsoft.com/office/officeart/2005/8/layout/list1"/>
    <dgm:cxn modelId="{E52E24B3-D73F-7040-9FA2-0987C33F4D14}" type="presParOf" srcId="{7FC11427-E2C0-8847-AC52-AC90714C65D3}" destId="{6E579F01-EF86-374B-9E97-3D47853F9AC8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18B67FD-FEBB-2D4E-A14A-68AE607F76A9}" type="doc">
      <dgm:prSet loTypeId="urn:microsoft.com/office/officeart/2005/8/layout/cycle8" loCatId="" qsTypeId="urn:microsoft.com/office/officeart/2005/8/quickstyle/simple4" qsCatId="simple" csTypeId="urn:microsoft.com/office/officeart/2005/8/colors/accent1_2" csCatId="accent1" phldr="1"/>
      <dgm:spPr/>
    </dgm:pt>
    <dgm:pt modelId="{E1EBDEBB-C643-6445-AA18-699E1E4C5418}">
      <dgm:prSet phldrT="[文本]"/>
      <dgm:spPr/>
      <dgm:t>
        <a:bodyPr/>
        <a:lstStyle/>
        <a:p>
          <a:r>
            <a:rPr lang="zh-CN" altLang="en-US" dirty="0" smtClean="0"/>
            <a:t>数据开发</a:t>
          </a:r>
          <a:endParaRPr lang="zh-CN" altLang="en-US" dirty="0"/>
        </a:p>
      </dgm:t>
    </dgm:pt>
    <dgm:pt modelId="{B9AFF44C-CEE3-6C4A-8400-ED6F56D057A0}" type="parTrans" cxnId="{AB26EA22-8549-1843-9DFC-8FD70F34F10F}">
      <dgm:prSet/>
      <dgm:spPr/>
      <dgm:t>
        <a:bodyPr/>
        <a:lstStyle/>
        <a:p>
          <a:endParaRPr lang="zh-CN" altLang="en-US"/>
        </a:p>
      </dgm:t>
    </dgm:pt>
    <dgm:pt modelId="{D93D00B4-0081-FA42-ADB2-7D619BE8AB7B}" type="sibTrans" cxnId="{AB26EA22-8549-1843-9DFC-8FD70F34F10F}">
      <dgm:prSet/>
      <dgm:spPr/>
      <dgm:t>
        <a:bodyPr/>
        <a:lstStyle/>
        <a:p>
          <a:endParaRPr lang="zh-CN" altLang="en-US"/>
        </a:p>
      </dgm:t>
    </dgm:pt>
    <dgm:pt modelId="{ED15431E-D330-0049-804A-BD89FCCE5EED}">
      <dgm:prSet phldrT="[文本]"/>
      <dgm:spPr/>
      <dgm:t>
        <a:bodyPr/>
        <a:lstStyle/>
        <a:p>
          <a:r>
            <a:rPr lang="zh-CN" altLang="en-US" dirty="0" smtClean="0"/>
            <a:t>基础平台</a:t>
          </a:r>
          <a:r>
            <a:rPr lang="en-US" altLang="zh-CN" dirty="0" smtClean="0"/>
            <a:t>-</a:t>
          </a:r>
          <a:r>
            <a:rPr lang="zh-CN" altLang="en-US" dirty="0" smtClean="0"/>
            <a:t>集群</a:t>
          </a:r>
          <a:endParaRPr lang="zh-CN" altLang="en-US" dirty="0"/>
        </a:p>
      </dgm:t>
    </dgm:pt>
    <dgm:pt modelId="{B5EA61C6-170C-F749-8E79-55D4777C3D5E}" type="parTrans" cxnId="{4609CA27-69CA-8E4D-A12A-4AA3350247B3}">
      <dgm:prSet/>
      <dgm:spPr/>
      <dgm:t>
        <a:bodyPr/>
        <a:lstStyle/>
        <a:p>
          <a:endParaRPr lang="zh-CN" altLang="en-US"/>
        </a:p>
      </dgm:t>
    </dgm:pt>
    <dgm:pt modelId="{5C0EC886-4100-E84D-BD14-5FED397289EA}" type="sibTrans" cxnId="{4609CA27-69CA-8E4D-A12A-4AA3350247B3}">
      <dgm:prSet/>
      <dgm:spPr/>
      <dgm:t>
        <a:bodyPr/>
        <a:lstStyle/>
        <a:p>
          <a:endParaRPr lang="zh-CN" altLang="en-US"/>
        </a:p>
      </dgm:t>
    </dgm:pt>
    <dgm:pt modelId="{DA01B56D-DA31-AE45-B1FF-AD7CE5025A31}">
      <dgm:prSet phldrT="[文本]"/>
      <dgm:spPr/>
      <dgm:t>
        <a:bodyPr/>
        <a:lstStyle/>
        <a:p>
          <a:r>
            <a:rPr lang="zh-CN" altLang="en-US" dirty="0" smtClean="0"/>
            <a:t>工具平台</a:t>
          </a:r>
          <a:endParaRPr lang="zh-CN" altLang="en-US" dirty="0"/>
        </a:p>
      </dgm:t>
    </dgm:pt>
    <dgm:pt modelId="{340EA4E3-B7B9-7344-9067-D026B35C3299}" type="parTrans" cxnId="{44089FC1-30F3-C94F-85BC-B0A53450383A}">
      <dgm:prSet/>
      <dgm:spPr/>
      <dgm:t>
        <a:bodyPr/>
        <a:lstStyle/>
        <a:p>
          <a:endParaRPr lang="zh-CN" altLang="en-US"/>
        </a:p>
      </dgm:t>
    </dgm:pt>
    <dgm:pt modelId="{C9902931-38EB-2F43-91B8-6F669E3865A3}" type="sibTrans" cxnId="{44089FC1-30F3-C94F-85BC-B0A53450383A}">
      <dgm:prSet/>
      <dgm:spPr/>
      <dgm:t>
        <a:bodyPr/>
        <a:lstStyle/>
        <a:p>
          <a:endParaRPr lang="zh-CN" altLang="en-US"/>
        </a:p>
      </dgm:t>
    </dgm:pt>
    <dgm:pt modelId="{725E598A-1E63-0F4D-94B0-7A4013D2A61B}">
      <dgm:prSet phldrT="[文本]"/>
      <dgm:spPr/>
      <dgm:t>
        <a:bodyPr/>
        <a:lstStyle/>
        <a:p>
          <a:r>
            <a:rPr lang="en-US" altLang="zh-CN" dirty="0" err="1" smtClean="0"/>
            <a:t>olap</a:t>
          </a:r>
          <a:r>
            <a:rPr lang="zh-CN" altLang="en-US" dirty="0" smtClean="0"/>
            <a:t>平台</a:t>
          </a:r>
          <a:endParaRPr lang="zh-CN" altLang="en-US" dirty="0"/>
        </a:p>
      </dgm:t>
    </dgm:pt>
    <dgm:pt modelId="{24A1B38A-ADD2-F748-88F2-D59B39A0A9C3}" type="parTrans" cxnId="{7D5A8650-7AED-C247-A401-9F3490EE8BFA}">
      <dgm:prSet/>
      <dgm:spPr/>
      <dgm:t>
        <a:bodyPr/>
        <a:lstStyle/>
        <a:p>
          <a:endParaRPr lang="zh-CN" altLang="en-US"/>
        </a:p>
      </dgm:t>
    </dgm:pt>
    <dgm:pt modelId="{F5B2AAD7-C5A3-3542-9FFC-A64C22002CE2}" type="sibTrans" cxnId="{7D5A8650-7AED-C247-A401-9F3490EE8BFA}">
      <dgm:prSet/>
      <dgm:spPr/>
      <dgm:t>
        <a:bodyPr/>
        <a:lstStyle/>
        <a:p>
          <a:endParaRPr lang="zh-CN" altLang="en-US"/>
        </a:p>
      </dgm:t>
    </dgm:pt>
    <dgm:pt modelId="{849BC6CD-9CCC-2645-955E-FEF3AD13A7D9}" type="pres">
      <dgm:prSet presAssocID="{D18B67FD-FEBB-2D4E-A14A-68AE607F76A9}" presName="compositeShape" presStyleCnt="0">
        <dgm:presLayoutVars>
          <dgm:chMax val="7"/>
          <dgm:dir/>
          <dgm:resizeHandles val="exact"/>
        </dgm:presLayoutVars>
      </dgm:prSet>
      <dgm:spPr/>
    </dgm:pt>
    <dgm:pt modelId="{6505D355-BB14-D74A-81E8-372F3603027A}" type="pres">
      <dgm:prSet presAssocID="{D18B67FD-FEBB-2D4E-A14A-68AE607F76A9}" presName="wedge1" presStyleLbl="node1" presStyleIdx="0" presStyleCnt="4"/>
      <dgm:spPr/>
      <dgm:t>
        <a:bodyPr/>
        <a:lstStyle/>
        <a:p>
          <a:endParaRPr lang="zh-CN" altLang="en-US"/>
        </a:p>
      </dgm:t>
    </dgm:pt>
    <dgm:pt modelId="{46D7F598-0360-9F45-AAEA-77AB56C47D1F}" type="pres">
      <dgm:prSet presAssocID="{D18B67FD-FEBB-2D4E-A14A-68AE607F76A9}" presName="dummy1a" presStyleCnt="0"/>
      <dgm:spPr/>
    </dgm:pt>
    <dgm:pt modelId="{20C3C221-2F70-8C4B-BA20-A4EA65331526}" type="pres">
      <dgm:prSet presAssocID="{D18B67FD-FEBB-2D4E-A14A-68AE607F76A9}" presName="dummy1b" presStyleCnt="0"/>
      <dgm:spPr/>
    </dgm:pt>
    <dgm:pt modelId="{35239A90-27D9-B841-A4C1-25824EE5956A}" type="pres">
      <dgm:prSet presAssocID="{D18B67FD-FEBB-2D4E-A14A-68AE607F76A9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757BDD0-047D-B243-925B-103A8D0619F2}" type="pres">
      <dgm:prSet presAssocID="{D18B67FD-FEBB-2D4E-A14A-68AE607F76A9}" presName="wedge2" presStyleLbl="node1" presStyleIdx="1" presStyleCnt="4"/>
      <dgm:spPr/>
      <dgm:t>
        <a:bodyPr/>
        <a:lstStyle/>
        <a:p>
          <a:endParaRPr lang="zh-CN" altLang="en-US"/>
        </a:p>
      </dgm:t>
    </dgm:pt>
    <dgm:pt modelId="{F5EE6333-E7AE-A74D-A9E4-E600B090CA58}" type="pres">
      <dgm:prSet presAssocID="{D18B67FD-FEBB-2D4E-A14A-68AE607F76A9}" presName="dummy2a" presStyleCnt="0"/>
      <dgm:spPr/>
    </dgm:pt>
    <dgm:pt modelId="{609D852E-49B0-8D45-AA76-C442EE71CAB3}" type="pres">
      <dgm:prSet presAssocID="{D18B67FD-FEBB-2D4E-A14A-68AE607F76A9}" presName="dummy2b" presStyleCnt="0"/>
      <dgm:spPr/>
    </dgm:pt>
    <dgm:pt modelId="{5DABD3CC-69CD-3040-8894-60C30510D2B7}" type="pres">
      <dgm:prSet presAssocID="{D18B67FD-FEBB-2D4E-A14A-68AE607F76A9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9FAB2CC-36A3-9A4E-ADAC-451B2594E828}" type="pres">
      <dgm:prSet presAssocID="{D18B67FD-FEBB-2D4E-A14A-68AE607F76A9}" presName="wedge3" presStyleLbl="node1" presStyleIdx="2" presStyleCnt="4"/>
      <dgm:spPr/>
      <dgm:t>
        <a:bodyPr/>
        <a:lstStyle/>
        <a:p>
          <a:endParaRPr lang="zh-CN" altLang="en-US"/>
        </a:p>
      </dgm:t>
    </dgm:pt>
    <dgm:pt modelId="{B64B079D-1BC0-D148-A8AA-D99498E3DC36}" type="pres">
      <dgm:prSet presAssocID="{D18B67FD-FEBB-2D4E-A14A-68AE607F76A9}" presName="dummy3a" presStyleCnt="0"/>
      <dgm:spPr/>
    </dgm:pt>
    <dgm:pt modelId="{1FCD8460-FBC1-ED4B-A28B-1166A52B551B}" type="pres">
      <dgm:prSet presAssocID="{D18B67FD-FEBB-2D4E-A14A-68AE607F76A9}" presName="dummy3b" presStyleCnt="0"/>
      <dgm:spPr/>
    </dgm:pt>
    <dgm:pt modelId="{86EC5CC8-361C-A749-BFE2-A7D42E38BC97}" type="pres">
      <dgm:prSet presAssocID="{D18B67FD-FEBB-2D4E-A14A-68AE607F76A9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F8DC267-866E-DA4E-856A-7C188C7E58D7}" type="pres">
      <dgm:prSet presAssocID="{D18B67FD-FEBB-2D4E-A14A-68AE607F76A9}" presName="wedge4" presStyleLbl="node1" presStyleIdx="3" presStyleCnt="4"/>
      <dgm:spPr/>
      <dgm:t>
        <a:bodyPr/>
        <a:lstStyle/>
        <a:p>
          <a:endParaRPr lang="zh-CN" altLang="en-US"/>
        </a:p>
      </dgm:t>
    </dgm:pt>
    <dgm:pt modelId="{06E79F29-9EE9-064F-9F95-F17999D2F958}" type="pres">
      <dgm:prSet presAssocID="{D18B67FD-FEBB-2D4E-A14A-68AE607F76A9}" presName="dummy4a" presStyleCnt="0"/>
      <dgm:spPr/>
    </dgm:pt>
    <dgm:pt modelId="{787CEF4D-DC44-1942-9951-CBBC2DE60B5D}" type="pres">
      <dgm:prSet presAssocID="{D18B67FD-FEBB-2D4E-A14A-68AE607F76A9}" presName="dummy4b" presStyleCnt="0"/>
      <dgm:spPr/>
    </dgm:pt>
    <dgm:pt modelId="{349AC14D-63E3-3C4A-A1E0-EA991219A52C}" type="pres">
      <dgm:prSet presAssocID="{D18B67FD-FEBB-2D4E-A14A-68AE607F76A9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7CEE267-A79F-2A4D-B1F2-C5699B272371}" type="pres">
      <dgm:prSet presAssocID="{D93D00B4-0081-FA42-ADB2-7D619BE8AB7B}" presName="arrowWedge1" presStyleLbl="fgSibTrans2D1" presStyleIdx="0" presStyleCnt="4"/>
      <dgm:spPr/>
    </dgm:pt>
    <dgm:pt modelId="{42564102-ACAE-7D4B-A510-285E8639B070}" type="pres">
      <dgm:prSet presAssocID="{5C0EC886-4100-E84D-BD14-5FED397289EA}" presName="arrowWedge2" presStyleLbl="fgSibTrans2D1" presStyleIdx="1" presStyleCnt="4"/>
      <dgm:spPr/>
    </dgm:pt>
    <dgm:pt modelId="{EBD5ECE8-CE38-4E46-8BC5-C7723947A6E2}" type="pres">
      <dgm:prSet presAssocID="{C9902931-38EB-2F43-91B8-6F669E3865A3}" presName="arrowWedge3" presStyleLbl="fgSibTrans2D1" presStyleIdx="2" presStyleCnt="4"/>
      <dgm:spPr/>
    </dgm:pt>
    <dgm:pt modelId="{9041F286-2C58-7B4D-BAE2-CBDCED16B4DF}" type="pres">
      <dgm:prSet presAssocID="{F5B2AAD7-C5A3-3542-9FFC-A64C22002CE2}" presName="arrowWedge4" presStyleLbl="fgSibTrans2D1" presStyleIdx="3" presStyleCnt="4"/>
      <dgm:spPr/>
    </dgm:pt>
  </dgm:ptLst>
  <dgm:cxnLst>
    <dgm:cxn modelId="{E808F248-3A8E-7941-BB19-0FA88E9280ED}" type="presOf" srcId="{D18B67FD-FEBB-2D4E-A14A-68AE607F76A9}" destId="{849BC6CD-9CCC-2645-955E-FEF3AD13A7D9}" srcOrd="0" destOrd="0" presId="urn:microsoft.com/office/officeart/2005/8/layout/cycle8"/>
    <dgm:cxn modelId="{44089FC1-30F3-C94F-85BC-B0A53450383A}" srcId="{D18B67FD-FEBB-2D4E-A14A-68AE607F76A9}" destId="{DA01B56D-DA31-AE45-B1FF-AD7CE5025A31}" srcOrd="2" destOrd="0" parTransId="{340EA4E3-B7B9-7344-9067-D026B35C3299}" sibTransId="{C9902931-38EB-2F43-91B8-6F669E3865A3}"/>
    <dgm:cxn modelId="{05F23153-746C-104B-A1DD-D6575077A154}" type="presOf" srcId="{E1EBDEBB-C643-6445-AA18-699E1E4C5418}" destId="{6505D355-BB14-D74A-81E8-372F3603027A}" srcOrd="0" destOrd="0" presId="urn:microsoft.com/office/officeart/2005/8/layout/cycle8"/>
    <dgm:cxn modelId="{0DB83454-D6B2-534D-87EE-7AE66E763BB6}" type="presOf" srcId="{ED15431E-D330-0049-804A-BD89FCCE5EED}" destId="{5DABD3CC-69CD-3040-8894-60C30510D2B7}" srcOrd="1" destOrd="0" presId="urn:microsoft.com/office/officeart/2005/8/layout/cycle8"/>
    <dgm:cxn modelId="{13C6BBDB-C536-854F-B48A-1800B6C8099D}" type="presOf" srcId="{ED15431E-D330-0049-804A-BD89FCCE5EED}" destId="{4757BDD0-047D-B243-925B-103A8D0619F2}" srcOrd="0" destOrd="0" presId="urn:microsoft.com/office/officeart/2005/8/layout/cycle8"/>
    <dgm:cxn modelId="{4609CA27-69CA-8E4D-A12A-4AA3350247B3}" srcId="{D18B67FD-FEBB-2D4E-A14A-68AE607F76A9}" destId="{ED15431E-D330-0049-804A-BD89FCCE5EED}" srcOrd="1" destOrd="0" parTransId="{B5EA61C6-170C-F749-8E79-55D4777C3D5E}" sibTransId="{5C0EC886-4100-E84D-BD14-5FED397289EA}"/>
    <dgm:cxn modelId="{F9B9444C-7E2E-C747-9ECA-F7DF65D07DCB}" type="presOf" srcId="{725E598A-1E63-0F4D-94B0-7A4013D2A61B}" destId="{349AC14D-63E3-3C4A-A1E0-EA991219A52C}" srcOrd="1" destOrd="0" presId="urn:microsoft.com/office/officeart/2005/8/layout/cycle8"/>
    <dgm:cxn modelId="{D06EDA5C-F017-404F-BF19-8B405A08A630}" type="presOf" srcId="{E1EBDEBB-C643-6445-AA18-699E1E4C5418}" destId="{35239A90-27D9-B841-A4C1-25824EE5956A}" srcOrd="1" destOrd="0" presId="urn:microsoft.com/office/officeart/2005/8/layout/cycle8"/>
    <dgm:cxn modelId="{AB26EA22-8549-1843-9DFC-8FD70F34F10F}" srcId="{D18B67FD-FEBB-2D4E-A14A-68AE607F76A9}" destId="{E1EBDEBB-C643-6445-AA18-699E1E4C5418}" srcOrd="0" destOrd="0" parTransId="{B9AFF44C-CEE3-6C4A-8400-ED6F56D057A0}" sibTransId="{D93D00B4-0081-FA42-ADB2-7D619BE8AB7B}"/>
    <dgm:cxn modelId="{7D5A8650-7AED-C247-A401-9F3490EE8BFA}" srcId="{D18B67FD-FEBB-2D4E-A14A-68AE607F76A9}" destId="{725E598A-1E63-0F4D-94B0-7A4013D2A61B}" srcOrd="3" destOrd="0" parTransId="{24A1B38A-ADD2-F748-88F2-D59B39A0A9C3}" sibTransId="{F5B2AAD7-C5A3-3542-9FFC-A64C22002CE2}"/>
    <dgm:cxn modelId="{2FC8A8CC-16E1-894F-9DBC-98D5DE9515DC}" type="presOf" srcId="{DA01B56D-DA31-AE45-B1FF-AD7CE5025A31}" destId="{86EC5CC8-361C-A749-BFE2-A7D42E38BC97}" srcOrd="1" destOrd="0" presId="urn:microsoft.com/office/officeart/2005/8/layout/cycle8"/>
    <dgm:cxn modelId="{A08A42FD-1924-3E4F-B94A-F95FB8C2832A}" type="presOf" srcId="{DA01B56D-DA31-AE45-B1FF-AD7CE5025A31}" destId="{79FAB2CC-36A3-9A4E-ADAC-451B2594E828}" srcOrd="0" destOrd="0" presId="urn:microsoft.com/office/officeart/2005/8/layout/cycle8"/>
    <dgm:cxn modelId="{A9820743-EDD4-DE49-8220-458B3D39B77B}" type="presOf" srcId="{725E598A-1E63-0F4D-94B0-7A4013D2A61B}" destId="{2F8DC267-866E-DA4E-856A-7C188C7E58D7}" srcOrd="0" destOrd="0" presId="urn:microsoft.com/office/officeart/2005/8/layout/cycle8"/>
    <dgm:cxn modelId="{901810F0-C6C3-674D-8082-A621624972C8}" type="presParOf" srcId="{849BC6CD-9CCC-2645-955E-FEF3AD13A7D9}" destId="{6505D355-BB14-D74A-81E8-372F3603027A}" srcOrd="0" destOrd="0" presId="urn:microsoft.com/office/officeart/2005/8/layout/cycle8"/>
    <dgm:cxn modelId="{F4AA7F43-5C6B-AE4A-BC75-4C091152E392}" type="presParOf" srcId="{849BC6CD-9CCC-2645-955E-FEF3AD13A7D9}" destId="{46D7F598-0360-9F45-AAEA-77AB56C47D1F}" srcOrd="1" destOrd="0" presId="urn:microsoft.com/office/officeart/2005/8/layout/cycle8"/>
    <dgm:cxn modelId="{DC5E8B39-3954-7D48-9FB4-8DD9924D8619}" type="presParOf" srcId="{849BC6CD-9CCC-2645-955E-FEF3AD13A7D9}" destId="{20C3C221-2F70-8C4B-BA20-A4EA65331526}" srcOrd="2" destOrd="0" presId="urn:microsoft.com/office/officeart/2005/8/layout/cycle8"/>
    <dgm:cxn modelId="{D46A09A8-F743-4B46-9C7E-B102509A7358}" type="presParOf" srcId="{849BC6CD-9CCC-2645-955E-FEF3AD13A7D9}" destId="{35239A90-27D9-B841-A4C1-25824EE5956A}" srcOrd="3" destOrd="0" presId="urn:microsoft.com/office/officeart/2005/8/layout/cycle8"/>
    <dgm:cxn modelId="{0C5AAC1E-7174-0D4B-871A-2D75A817F525}" type="presParOf" srcId="{849BC6CD-9CCC-2645-955E-FEF3AD13A7D9}" destId="{4757BDD0-047D-B243-925B-103A8D0619F2}" srcOrd="4" destOrd="0" presId="urn:microsoft.com/office/officeart/2005/8/layout/cycle8"/>
    <dgm:cxn modelId="{BC38C856-DEAB-1A43-90B1-3E74A48255DA}" type="presParOf" srcId="{849BC6CD-9CCC-2645-955E-FEF3AD13A7D9}" destId="{F5EE6333-E7AE-A74D-A9E4-E600B090CA58}" srcOrd="5" destOrd="0" presId="urn:microsoft.com/office/officeart/2005/8/layout/cycle8"/>
    <dgm:cxn modelId="{B8A5EC21-D31A-6441-B5A3-3446C0288166}" type="presParOf" srcId="{849BC6CD-9CCC-2645-955E-FEF3AD13A7D9}" destId="{609D852E-49B0-8D45-AA76-C442EE71CAB3}" srcOrd="6" destOrd="0" presId="urn:microsoft.com/office/officeart/2005/8/layout/cycle8"/>
    <dgm:cxn modelId="{7028E83D-278F-1D45-AEBB-42D21FFBA916}" type="presParOf" srcId="{849BC6CD-9CCC-2645-955E-FEF3AD13A7D9}" destId="{5DABD3CC-69CD-3040-8894-60C30510D2B7}" srcOrd="7" destOrd="0" presId="urn:microsoft.com/office/officeart/2005/8/layout/cycle8"/>
    <dgm:cxn modelId="{A3B43F2B-69AF-374F-BDE5-57EB79E8A661}" type="presParOf" srcId="{849BC6CD-9CCC-2645-955E-FEF3AD13A7D9}" destId="{79FAB2CC-36A3-9A4E-ADAC-451B2594E828}" srcOrd="8" destOrd="0" presId="urn:microsoft.com/office/officeart/2005/8/layout/cycle8"/>
    <dgm:cxn modelId="{30C719FA-511F-1A40-B4B0-C279BE7A2969}" type="presParOf" srcId="{849BC6CD-9CCC-2645-955E-FEF3AD13A7D9}" destId="{B64B079D-1BC0-D148-A8AA-D99498E3DC36}" srcOrd="9" destOrd="0" presId="urn:microsoft.com/office/officeart/2005/8/layout/cycle8"/>
    <dgm:cxn modelId="{7947621D-4FFF-8F43-B560-4D502AA19299}" type="presParOf" srcId="{849BC6CD-9CCC-2645-955E-FEF3AD13A7D9}" destId="{1FCD8460-FBC1-ED4B-A28B-1166A52B551B}" srcOrd="10" destOrd="0" presId="urn:microsoft.com/office/officeart/2005/8/layout/cycle8"/>
    <dgm:cxn modelId="{C4BA3163-710F-0948-80A0-94A77FA6F83D}" type="presParOf" srcId="{849BC6CD-9CCC-2645-955E-FEF3AD13A7D9}" destId="{86EC5CC8-361C-A749-BFE2-A7D42E38BC97}" srcOrd="11" destOrd="0" presId="urn:microsoft.com/office/officeart/2005/8/layout/cycle8"/>
    <dgm:cxn modelId="{5C7D1FC3-57D6-4A4B-BD3C-C999DDA86D7D}" type="presParOf" srcId="{849BC6CD-9CCC-2645-955E-FEF3AD13A7D9}" destId="{2F8DC267-866E-DA4E-856A-7C188C7E58D7}" srcOrd="12" destOrd="0" presId="urn:microsoft.com/office/officeart/2005/8/layout/cycle8"/>
    <dgm:cxn modelId="{13EDD06F-4B99-4F49-AB21-EBD13943D534}" type="presParOf" srcId="{849BC6CD-9CCC-2645-955E-FEF3AD13A7D9}" destId="{06E79F29-9EE9-064F-9F95-F17999D2F958}" srcOrd="13" destOrd="0" presId="urn:microsoft.com/office/officeart/2005/8/layout/cycle8"/>
    <dgm:cxn modelId="{5160F37E-11E0-6746-BEF5-88C0343CC632}" type="presParOf" srcId="{849BC6CD-9CCC-2645-955E-FEF3AD13A7D9}" destId="{787CEF4D-DC44-1942-9951-CBBC2DE60B5D}" srcOrd="14" destOrd="0" presId="urn:microsoft.com/office/officeart/2005/8/layout/cycle8"/>
    <dgm:cxn modelId="{76B51F7D-8624-1C49-A721-9E11E2D56A87}" type="presParOf" srcId="{849BC6CD-9CCC-2645-955E-FEF3AD13A7D9}" destId="{349AC14D-63E3-3C4A-A1E0-EA991219A52C}" srcOrd="15" destOrd="0" presId="urn:microsoft.com/office/officeart/2005/8/layout/cycle8"/>
    <dgm:cxn modelId="{E54A5DB0-558F-A84B-B9F8-789A4335A302}" type="presParOf" srcId="{849BC6CD-9CCC-2645-955E-FEF3AD13A7D9}" destId="{27CEE267-A79F-2A4D-B1F2-C5699B272371}" srcOrd="16" destOrd="0" presId="urn:microsoft.com/office/officeart/2005/8/layout/cycle8"/>
    <dgm:cxn modelId="{1D3EAC1E-D780-FB44-B4FD-D83441B1B7E6}" type="presParOf" srcId="{849BC6CD-9CCC-2645-955E-FEF3AD13A7D9}" destId="{42564102-ACAE-7D4B-A510-285E8639B070}" srcOrd="17" destOrd="0" presId="urn:microsoft.com/office/officeart/2005/8/layout/cycle8"/>
    <dgm:cxn modelId="{524716D2-DFF4-7143-B1A8-D9AB7DF7A766}" type="presParOf" srcId="{849BC6CD-9CCC-2645-955E-FEF3AD13A7D9}" destId="{EBD5ECE8-CE38-4E46-8BC5-C7723947A6E2}" srcOrd="18" destOrd="0" presId="urn:microsoft.com/office/officeart/2005/8/layout/cycle8"/>
    <dgm:cxn modelId="{431945CF-75AC-EA4B-B681-B9E4F807AE01}" type="presParOf" srcId="{849BC6CD-9CCC-2645-955E-FEF3AD13A7D9}" destId="{9041F286-2C58-7B4D-BAE2-CBDCED16B4DF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4D25F50-8974-AE4D-8765-50C7E796C1DB}" type="doc">
      <dgm:prSet loTypeId="urn:microsoft.com/office/officeart/2005/8/layout/pyramid1" loCatId="" qsTypeId="urn:microsoft.com/office/officeart/2005/8/quickstyle/simple4" qsCatId="simple" csTypeId="urn:microsoft.com/office/officeart/2005/8/colors/accent1_2" csCatId="accent1" phldr="1"/>
      <dgm:spPr/>
    </dgm:pt>
    <dgm:pt modelId="{46D213D0-106D-944A-A3B7-F60C30AAFEED}">
      <dgm:prSet phldrT="[文本]" custT="1"/>
      <dgm:spPr/>
      <dgm:t>
        <a:bodyPr/>
        <a:lstStyle/>
        <a:p>
          <a:r>
            <a:rPr lang="en-US" altLang="zh-CN" sz="2800" dirty="0" smtClean="0">
              <a:latin typeface="Heiti SC Light"/>
              <a:ea typeface="Heiti SC Light"/>
              <a:cs typeface="Heiti SC Light"/>
            </a:rPr>
            <a:t>ADS</a:t>
          </a:r>
          <a:endParaRPr lang="zh-CN" altLang="en-US" sz="2800" dirty="0">
            <a:latin typeface="Heiti SC Light"/>
            <a:ea typeface="Heiti SC Light"/>
            <a:cs typeface="Heiti SC Light"/>
          </a:endParaRPr>
        </a:p>
      </dgm:t>
    </dgm:pt>
    <dgm:pt modelId="{7102B6BA-5259-BD46-B112-603C779FA6DE}" type="parTrans" cxnId="{97C1C986-BB0A-2343-A617-94BB6BF778E9}">
      <dgm:prSet/>
      <dgm:spPr/>
      <dgm:t>
        <a:bodyPr/>
        <a:lstStyle/>
        <a:p>
          <a:endParaRPr lang="zh-CN" altLang="en-US" sz="2800">
            <a:latin typeface="Heiti SC Light"/>
            <a:ea typeface="Heiti SC Light"/>
            <a:cs typeface="Heiti SC Light"/>
          </a:endParaRPr>
        </a:p>
      </dgm:t>
    </dgm:pt>
    <dgm:pt modelId="{04E02A53-4CEB-F848-906A-8D423A6F3A51}" type="sibTrans" cxnId="{97C1C986-BB0A-2343-A617-94BB6BF778E9}">
      <dgm:prSet/>
      <dgm:spPr/>
      <dgm:t>
        <a:bodyPr/>
        <a:lstStyle/>
        <a:p>
          <a:endParaRPr lang="zh-CN" altLang="en-US" sz="2800">
            <a:latin typeface="Heiti SC Light"/>
            <a:ea typeface="Heiti SC Light"/>
            <a:cs typeface="Heiti SC Light"/>
          </a:endParaRPr>
        </a:p>
      </dgm:t>
    </dgm:pt>
    <dgm:pt modelId="{4B4EAD85-9548-634B-8712-1A3999B9A8D3}">
      <dgm:prSet phldrT="[文本]" custT="1"/>
      <dgm:spPr/>
      <dgm:t>
        <a:bodyPr/>
        <a:lstStyle/>
        <a:p>
          <a:r>
            <a:rPr lang="en-US" altLang="zh-CN" sz="2800" dirty="0" smtClean="0">
              <a:latin typeface="Heiti SC Light"/>
              <a:ea typeface="Heiti SC Light"/>
              <a:cs typeface="Heiti SC Light"/>
            </a:rPr>
            <a:t>DWS</a:t>
          </a:r>
          <a:endParaRPr lang="zh-CN" altLang="en-US" sz="2800" dirty="0">
            <a:latin typeface="Heiti SC Light"/>
            <a:ea typeface="Heiti SC Light"/>
            <a:cs typeface="Heiti SC Light"/>
          </a:endParaRPr>
        </a:p>
      </dgm:t>
    </dgm:pt>
    <dgm:pt modelId="{8B0AB259-F67E-5749-BB14-063400B057B5}" type="parTrans" cxnId="{2E644E81-5871-B94E-9F6A-5A426852A558}">
      <dgm:prSet/>
      <dgm:spPr/>
      <dgm:t>
        <a:bodyPr/>
        <a:lstStyle/>
        <a:p>
          <a:endParaRPr lang="zh-CN" altLang="en-US" sz="2800">
            <a:latin typeface="Heiti SC Light"/>
            <a:ea typeface="Heiti SC Light"/>
            <a:cs typeface="Heiti SC Light"/>
          </a:endParaRPr>
        </a:p>
      </dgm:t>
    </dgm:pt>
    <dgm:pt modelId="{FBBA2F74-5BFE-1B44-83D6-0C4493663F68}" type="sibTrans" cxnId="{2E644E81-5871-B94E-9F6A-5A426852A558}">
      <dgm:prSet/>
      <dgm:spPr/>
      <dgm:t>
        <a:bodyPr/>
        <a:lstStyle/>
        <a:p>
          <a:endParaRPr lang="zh-CN" altLang="en-US" sz="2800">
            <a:latin typeface="Heiti SC Light"/>
            <a:ea typeface="Heiti SC Light"/>
            <a:cs typeface="Heiti SC Light"/>
          </a:endParaRPr>
        </a:p>
      </dgm:t>
    </dgm:pt>
    <dgm:pt modelId="{B06A83DB-160A-C847-8095-5D1F86A3E8A2}">
      <dgm:prSet phldrT="[文本]" custT="1"/>
      <dgm:spPr/>
      <dgm:t>
        <a:bodyPr/>
        <a:lstStyle/>
        <a:p>
          <a:r>
            <a:rPr lang="en-US" altLang="zh-CN" sz="2800" dirty="0" smtClean="0">
              <a:latin typeface="Heiti SC Light"/>
              <a:ea typeface="Heiti SC Light"/>
              <a:cs typeface="Heiti SC Light"/>
            </a:rPr>
            <a:t>DWD</a:t>
          </a:r>
          <a:endParaRPr lang="zh-CN" altLang="en-US" sz="2800" dirty="0">
            <a:latin typeface="Heiti SC Light"/>
            <a:ea typeface="Heiti SC Light"/>
            <a:cs typeface="Heiti SC Light"/>
          </a:endParaRPr>
        </a:p>
      </dgm:t>
    </dgm:pt>
    <dgm:pt modelId="{50661901-604B-D244-9D80-8F725C26EAE2}" type="parTrans" cxnId="{8A598572-78D6-C648-A8A4-68152129E432}">
      <dgm:prSet/>
      <dgm:spPr/>
      <dgm:t>
        <a:bodyPr/>
        <a:lstStyle/>
        <a:p>
          <a:endParaRPr lang="zh-CN" altLang="en-US" sz="2800">
            <a:latin typeface="Heiti SC Light"/>
            <a:ea typeface="Heiti SC Light"/>
            <a:cs typeface="Heiti SC Light"/>
          </a:endParaRPr>
        </a:p>
      </dgm:t>
    </dgm:pt>
    <dgm:pt modelId="{D54CCB51-C071-1640-B8E7-FF79B31C51A0}" type="sibTrans" cxnId="{8A598572-78D6-C648-A8A4-68152129E432}">
      <dgm:prSet/>
      <dgm:spPr/>
      <dgm:t>
        <a:bodyPr/>
        <a:lstStyle/>
        <a:p>
          <a:endParaRPr lang="zh-CN" altLang="en-US" sz="2800">
            <a:latin typeface="Heiti SC Light"/>
            <a:ea typeface="Heiti SC Light"/>
            <a:cs typeface="Heiti SC Light"/>
          </a:endParaRPr>
        </a:p>
      </dgm:t>
    </dgm:pt>
    <dgm:pt modelId="{EDE907D4-B684-F043-986E-F564EAC1B8AF}">
      <dgm:prSet phldrT="[文本]" custT="1"/>
      <dgm:spPr/>
      <dgm:t>
        <a:bodyPr/>
        <a:lstStyle/>
        <a:p>
          <a:r>
            <a:rPr lang="en-US" altLang="zh-CN" sz="2800" dirty="0" smtClean="0">
              <a:latin typeface="Heiti SC Light"/>
              <a:ea typeface="Heiti SC Light"/>
              <a:cs typeface="Heiti SC Light"/>
            </a:rPr>
            <a:t>ODS</a:t>
          </a:r>
          <a:endParaRPr lang="zh-CN" altLang="en-US" sz="2800" dirty="0">
            <a:latin typeface="Heiti SC Light"/>
            <a:ea typeface="Heiti SC Light"/>
            <a:cs typeface="Heiti SC Light"/>
          </a:endParaRPr>
        </a:p>
      </dgm:t>
    </dgm:pt>
    <dgm:pt modelId="{5E477751-1670-0048-9E6D-F6A610E9253E}" type="parTrans" cxnId="{2C3BC520-3229-EA41-A668-1AD910D6AC8D}">
      <dgm:prSet/>
      <dgm:spPr/>
      <dgm:t>
        <a:bodyPr/>
        <a:lstStyle/>
        <a:p>
          <a:endParaRPr lang="zh-CN" altLang="en-US" sz="2800">
            <a:latin typeface="Heiti SC Light"/>
            <a:ea typeface="Heiti SC Light"/>
            <a:cs typeface="Heiti SC Light"/>
          </a:endParaRPr>
        </a:p>
      </dgm:t>
    </dgm:pt>
    <dgm:pt modelId="{2BDD6A27-D62B-C442-A8A3-55F354792029}" type="sibTrans" cxnId="{2C3BC520-3229-EA41-A668-1AD910D6AC8D}">
      <dgm:prSet/>
      <dgm:spPr/>
      <dgm:t>
        <a:bodyPr/>
        <a:lstStyle/>
        <a:p>
          <a:endParaRPr lang="zh-CN" altLang="en-US" sz="2800">
            <a:latin typeface="Heiti SC Light"/>
            <a:ea typeface="Heiti SC Light"/>
            <a:cs typeface="Heiti SC Light"/>
          </a:endParaRPr>
        </a:p>
      </dgm:t>
    </dgm:pt>
    <dgm:pt modelId="{4084E6ED-EB20-1E41-9024-D614BD0CA42F}" type="pres">
      <dgm:prSet presAssocID="{54D25F50-8974-AE4D-8765-50C7E796C1DB}" presName="Name0" presStyleCnt="0">
        <dgm:presLayoutVars>
          <dgm:dir/>
          <dgm:animLvl val="lvl"/>
          <dgm:resizeHandles val="exact"/>
        </dgm:presLayoutVars>
      </dgm:prSet>
      <dgm:spPr/>
    </dgm:pt>
    <dgm:pt modelId="{B6C32DDB-7237-324B-802E-C71DB91F4541}" type="pres">
      <dgm:prSet presAssocID="{46D213D0-106D-944A-A3B7-F60C30AAFEED}" presName="Name8" presStyleCnt="0"/>
      <dgm:spPr/>
    </dgm:pt>
    <dgm:pt modelId="{C30353C3-3EA1-2448-B3BA-68FA90830002}" type="pres">
      <dgm:prSet presAssocID="{46D213D0-106D-944A-A3B7-F60C30AAFEED}" presName="level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D25C0F-4985-6E41-A045-355EC789444B}" type="pres">
      <dgm:prSet presAssocID="{46D213D0-106D-944A-A3B7-F60C30AAFEED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7270B70-C90D-A84A-B4CF-630819729A2E}" type="pres">
      <dgm:prSet presAssocID="{4B4EAD85-9548-634B-8712-1A3999B9A8D3}" presName="Name8" presStyleCnt="0"/>
      <dgm:spPr/>
    </dgm:pt>
    <dgm:pt modelId="{A8A6E5A0-5A0F-7A40-95FC-ED130AAD9937}" type="pres">
      <dgm:prSet presAssocID="{4B4EAD85-9548-634B-8712-1A3999B9A8D3}" presName="level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F65C082-81D9-BD4B-BBE6-098C828445CE}" type="pres">
      <dgm:prSet presAssocID="{4B4EAD85-9548-634B-8712-1A3999B9A8D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8E76F4E-14D0-514D-BE05-F6899F68F323}" type="pres">
      <dgm:prSet presAssocID="{B06A83DB-160A-C847-8095-5D1F86A3E8A2}" presName="Name8" presStyleCnt="0"/>
      <dgm:spPr/>
    </dgm:pt>
    <dgm:pt modelId="{A5E974FD-7882-DD45-854E-BE044683BA87}" type="pres">
      <dgm:prSet presAssocID="{B06A83DB-160A-C847-8095-5D1F86A3E8A2}" presName="level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41EA2F1-160C-EB45-A4AF-4A637F73E547}" type="pres">
      <dgm:prSet presAssocID="{B06A83DB-160A-C847-8095-5D1F86A3E8A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21BB5DF-A32C-2345-8A4C-4CAD42356E0B}" type="pres">
      <dgm:prSet presAssocID="{EDE907D4-B684-F043-986E-F564EAC1B8AF}" presName="Name8" presStyleCnt="0"/>
      <dgm:spPr/>
    </dgm:pt>
    <dgm:pt modelId="{7386D148-5AAF-C244-B191-700FDE7BD657}" type="pres">
      <dgm:prSet presAssocID="{EDE907D4-B684-F043-986E-F564EAC1B8AF}" presName="level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FFB44B-5E53-CA4B-B817-E33D5E7A559B}" type="pres">
      <dgm:prSet presAssocID="{EDE907D4-B684-F043-986E-F564EAC1B8AF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52B1205-149E-8242-B168-836363B3A35E}" type="presOf" srcId="{B06A83DB-160A-C847-8095-5D1F86A3E8A2}" destId="{A5E974FD-7882-DD45-854E-BE044683BA87}" srcOrd="0" destOrd="0" presId="urn:microsoft.com/office/officeart/2005/8/layout/pyramid1"/>
    <dgm:cxn modelId="{3742DF1C-63CB-B541-A942-BE2E5126D936}" type="presOf" srcId="{EDE907D4-B684-F043-986E-F564EAC1B8AF}" destId="{EBFFB44B-5E53-CA4B-B817-E33D5E7A559B}" srcOrd="1" destOrd="0" presId="urn:microsoft.com/office/officeart/2005/8/layout/pyramid1"/>
    <dgm:cxn modelId="{2C3BC520-3229-EA41-A668-1AD910D6AC8D}" srcId="{54D25F50-8974-AE4D-8765-50C7E796C1DB}" destId="{EDE907D4-B684-F043-986E-F564EAC1B8AF}" srcOrd="3" destOrd="0" parTransId="{5E477751-1670-0048-9E6D-F6A610E9253E}" sibTransId="{2BDD6A27-D62B-C442-A8A3-55F354792029}"/>
    <dgm:cxn modelId="{FEE54A4D-CB87-E742-B503-D6452DFC989F}" type="presOf" srcId="{4B4EAD85-9548-634B-8712-1A3999B9A8D3}" destId="{8F65C082-81D9-BD4B-BBE6-098C828445CE}" srcOrd="1" destOrd="0" presId="urn:microsoft.com/office/officeart/2005/8/layout/pyramid1"/>
    <dgm:cxn modelId="{E6855818-6522-CB4B-B483-A45200B1BDF2}" type="presOf" srcId="{EDE907D4-B684-F043-986E-F564EAC1B8AF}" destId="{7386D148-5AAF-C244-B191-700FDE7BD657}" srcOrd="0" destOrd="0" presId="urn:microsoft.com/office/officeart/2005/8/layout/pyramid1"/>
    <dgm:cxn modelId="{EA54393E-1BAB-6643-B87A-2C5DCF3D5BA2}" type="presOf" srcId="{54D25F50-8974-AE4D-8765-50C7E796C1DB}" destId="{4084E6ED-EB20-1E41-9024-D614BD0CA42F}" srcOrd="0" destOrd="0" presId="urn:microsoft.com/office/officeart/2005/8/layout/pyramid1"/>
    <dgm:cxn modelId="{CB402BD3-27BF-2F41-A847-0732E57465B7}" type="presOf" srcId="{46D213D0-106D-944A-A3B7-F60C30AAFEED}" destId="{C30353C3-3EA1-2448-B3BA-68FA90830002}" srcOrd="0" destOrd="0" presId="urn:microsoft.com/office/officeart/2005/8/layout/pyramid1"/>
    <dgm:cxn modelId="{2E644E81-5871-B94E-9F6A-5A426852A558}" srcId="{54D25F50-8974-AE4D-8765-50C7E796C1DB}" destId="{4B4EAD85-9548-634B-8712-1A3999B9A8D3}" srcOrd="1" destOrd="0" parTransId="{8B0AB259-F67E-5749-BB14-063400B057B5}" sibTransId="{FBBA2F74-5BFE-1B44-83D6-0C4493663F68}"/>
    <dgm:cxn modelId="{97C1C986-BB0A-2343-A617-94BB6BF778E9}" srcId="{54D25F50-8974-AE4D-8765-50C7E796C1DB}" destId="{46D213D0-106D-944A-A3B7-F60C30AAFEED}" srcOrd="0" destOrd="0" parTransId="{7102B6BA-5259-BD46-B112-603C779FA6DE}" sibTransId="{04E02A53-4CEB-F848-906A-8D423A6F3A51}"/>
    <dgm:cxn modelId="{8A598572-78D6-C648-A8A4-68152129E432}" srcId="{54D25F50-8974-AE4D-8765-50C7E796C1DB}" destId="{B06A83DB-160A-C847-8095-5D1F86A3E8A2}" srcOrd="2" destOrd="0" parTransId="{50661901-604B-D244-9D80-8F725C26EAE2}" sibTransId="{D54CCB51-C071-1640-B8E7-FF79B31C51A0}"/>
    <dgm:cxn modelId="{0679B393-539B-484D-BDCB-9F560AAE4EBF}" type="presOf" srcId="{46D213D0-106D-944A-A3B7-F60C30AAFEED}" destId="{6BD25C0F-4985-6E41-A045-355EC789444B}" srcOrd="1" destOrd="0" presId="urn:microsoft.com/office/officeart/2005/8/layout/pyramid1"/>
    <dgm:cxn modelId="{969BA010-D56C-AD4F-A9B4-48B33179FA32}" type="presOf" srcId="{B06A83DB-160A-C847-8095-5D1F86A3E8A2}" destId="{241EA2F1-160C-EB45-A4AF-4A637F73E547}" srcOrd="1" destOrd="0" presId="urn:microsoft.com/office/officeart/2005/8/layout/pyramid1"/>
    <dgm:cxn modelId="{B7CF1931-D7C2-6343-A1FC-88D51D01B246}" type="presOf" srcId="{4B4EAD85-9548-634B-8712-1A3999B9A8D3}" destId="{A8A6E5A0-5A0F-7A40-95FC-ED130AAD9937}" srcOrd="0" destOrd="0" presId="urn:microsoft.com/office/officeart/2005/8/layout/pyramid1"/>
    <dgm:cxn modelId="{2BCE1432-78D1-DC43-AFC5-C9A0B8F95946}" type="presParOf" srcId="{4084E6ED-EB20-1E41-9024-D614BD0CA42F}" destId="{B6C32DDB-7237-324B-802E-C71DB91F4541}" srcOrd="0" destOrd="0" presId="urn:microsoft.com/office/officeart/2005/8/layout/pyramid1"/>
    <dgm:cxn modelId="{566D9CD6-69F5-B04B-9124-26780F96B722}" type="presParOf" srcId="{B6C32DDB-7237-324B-802E-C71DB91F4541}" destId="{C30353C3-3EA1-2448-B3BA-68FA90830002}" srcOrd="0" destOrd="0" presId="urn:microsoft.com/office/officeart/2005/8/layout/pyramid1"/>
    <dgm:cxn modelId="{63C22CAE-A47B-BE4D-82A5-B81F2546B592}" type="presParOf" srcId="{B6C32DDB-7237-324B-802E-C71DB91F4541}" destId="{6BD25C0F-4985-6E41-A045-355EC789444B}" srcOrd="1" destOrd="0" presId="urn:microsoft.com/office/officeart/2005/8/layout/pyramid1"/>
    <dgm:cxn modelId="{9C0BE218-D1CA-E646-840B-B16B0E6E0FB1}" type="presParOf" srcId="{4084E6ED-EB20-1E41-9024-D614BD0CA42F}" destId="{07270B70-C90D-A84A-B4CF-630819729A2E}" srcOrd="1" destOrd="0" presId="urn:microsoft.com/office/officeart/2005/8/layout/pyramid1"/>
    <dgm:cxn modelId="{BEA343BD-AFF2-0144-BD4D-A1B4964ACF97}" type="presParOf" srcId="{07270B70-C90D-A84A-B4CF-630819729A2E}" destId="{A8A6E5A0-5A0F-7A40-95FC-ED130AAD9937}" srcOrd="0" destOrd="0" presId="urn:microsoft.com/office/officeart/2005/8/layout/pyramid1"/>
    <dgm:cxn modelId="{52F0AD75-422F-374C-969F-535F9CE489C4}" type="presParOf" srcId="{07270B70-C90D-A84A-B4CF-630819729A2E}" destId="{8F65C082-81D9-BD4B-BBE6-098C828445CE}" srcOrd="1" destOrd="0" presId="urn:microsoft.com/office/officeart/2005/8/layout/pyramid1"/>
    <dgm:cxn modelId="{12D916BD-ECEB-4641-AD0B-74050AE71000}" type="presParOf" srcId="{4084E6ED-EB20-1E41-9024-D614BD0CA42F}" destId="{48E76F4E-14D0-514D-BE05-F6899F68F323}" srcOrd="2" destOrd="0" presId="urn:microsoft.com/office/officeart/2005/8/layout/pyramid1"/>
    <dgm:cxn modelId="{E42F8F84-216E-FB42-B17B-77A3321F2978}" type="presParOf" srcId="{48E76F4E-14D0-514D-BE05-F6899F68F323}" destId="{A5E974FD-7882-DD45-854E-BE044683BA87}" srcOrd="0" destOrd="0" presId="urn:microsoft.com/office/officeart/2005/8/layout/pyramid1"/>
    <dgm:cxn modelId="{DA3B3292-9B3D-C245-ADCF-0A4497198103}" type="presParOf" srcId="{48E76F4E-14D0-514D-BE05-F6899F68F323}" destId="{241EA2F1-160C-EB45-A4AF-4A637F73E547}" srcOrd="1" destOrd="0" presId="urn:microsoft.com/office/officeart/2005/8/layout/pyramid1"/>
    <dgm:cxn modelId="{74FC164D-33D8-7543-8685-FFA0DE51303E}" type="presParOf" srcId="{4084E6ED-EB20-1E41-9024-D614BD0CA42F}" destId="{521BB5DF-A32C-2345-8A4C-4CAD42356E0B}" srcOrd="3" destOrd="0" presId="urn:microsoft.com/office/officeart/2005/8/layout/pyramid1"/>
    <dgm:cxn modelId="{F6B4DF74-00D6-AB4D-A082-9C3FB7DA1B34}" type="presParOf" srcId="{521BB5DF-A32C-2345-8A4C-4CAD42356E0B}" destId="{7386D148-5AAF-C244-B191-700FDE7BD657}" srcOrd="0" destOrd="0" presId="urn:microsoft.com/office/officeart/2005/8/layout/pyramid1"/>
    <dgm:cxn modelId="{B235DA78-48F1-6041-8E7E-64B8E67B32FB}" type="presParOf" srcId="{521BB5DF-A32C-2345-8A4C-4CAD42356E0B}" destId="{EBFFB44B-5E53-CA4B-B817-E33D5E7A559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CDF76A4-C10D-7E43-BD93-FC60704505D4}" type="doc">
      <dgm:prSet loTypeId="urn:microsoft.com/office/officeart/2005/8/layout/cycle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327D13-50EC-3946-B749-1A48DFB536BE}">
      <dgm:prSet phldrT="[文本]"/>
      <dgm:spPr>
        <a:solidFill>
          <a:schemeClr val="tx2">
            <a:lumMod val="50000"/>
            <a:lumOff val="50000"/>
          </a:schemeClr>
        </a:solidFill>
      </dgm:spPr>
      <dgm:t>
        <a:bodyPr/>
        <a:lstStyle/>
        <a:p>
          <a:r>
            <a:rPr lang="zh-CN" altLang="en-US" dirty="0"/>
            <a:t>性能</a:t>
          </a:r>
        </a:p>
      </dgm:t>
    </dgm:pt>
    <dgm:pt modelId="{DCBD86CE-9D80-8045-AE82-7617A63DB59B}" type="parTrans" cxnId="{C550774B-C9E5-F448-AF22-D9C69DC7E757}">
      <dgm:prSet/>
      <dgm:spPr/>
      <dgm:t>
        <a:bodyPr/>
        <a:lstStyle/>
        <a:p>
          <a:endParaRPr lang="zh-CN" altLang="en-US"/>
        </a:p>
      </dgm:t>
    </dgm:pt>
    <dgm:pt modelId="{FEBBBDE3-2C36-1444-8D97-24F658DB741C}" type="sibTrans" cxnId="{C550774B-C9E5-F448-AF22-D9C69DC7E757}">
      <dgm:prSet/>
      <dgm:spPr/>
      <dgm:t>
        <a:bodyPr/>
        <a:lstStyle/>
        <a:p>
          <a:endParaRPr lang="zh-CN" altLang="en-US"/>
        </a:p>
      </dgm:t>
    </dgm:pt>
    <dgm:pt modelId="{39AD550F-7563-C54D-A64D-0B5BE75C2D76}">
      <dgm:prSet phldrT="[文本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zh-CN" altLang="en-US" dirty="0"/>
            <a:t>成本</a:t>
          </a:r>
        </a:p>
      </dgm:t>
    </dgm:pt>
    <dgm:pt modelId="{E3190973-565B-C740-97E3-F104A43621DA}" type="parTrans" cxnId="{CA6B768B-0B01-9543-93EB-18A597B3E8F6}">
      <dgm:prSet/>
      <dgm:spPr/>
      <dgm:t>
        <a:bodyPr/>
        <a:lstStyle/>
        <a:p>
          <a:endParaRPr lang="zh-CN" altLang="en-US"/>
        </a:p>
      </dgm:t>
    </dgm:pt>
    <dgm:pt modelId="{B9ECE4C5-FE45-9046-BA37-CA2C3D628F19}" type="sibTrans" cxnId="{CA6B768B-0B01-9543-93EB-18A597B3E8F6}">
      <dgm:prSet/>
      <dgm:spPr/>
      <dgm:t>
        <a:bodyPr/>
        <a:lstStyle/>
        <a:p>
          <a:endParaRPr lang="zh-CN" altLang="en-US"/>
        </a:p>
      </dgm:t>
    </dgm:pt>
    <dgm:pt modelId="{93880842-915D-1F4E-A40B-DB6CB69526AC}">
      <dgm:prSet phldrT="[文本]"/>
      <dgm:spPr>
        <a:solidFill>
          <a:schemeClr val="accent3"/>
        </a:solidFill>
      </dgm:spPr>
      <dgm:t>
        <a:bodyPr/>
        <a:lstStyle/>
        <a:p>
          <a:r>
            <a:rPr lang="zh-CN" altLang="en-US" dirty="0"/>
            <a:t>质量</a:t>
          </a:r>
        </a:p>
      </dgm:t>
    </dgm:pt>
    <dgm:pt modelId="{4A273347-C8D0-1D41-9CE1-2674C9712CEC}" type="parTrans" cxnId="{49D1A9C5-C6A3-6043-96A6-C75D7073B6EB}">
      <dgm:prSet/>
      <dgm:spPr/>
      <dgm:t>
        <a:bodyPr/>
        <a:lstStyle/>
        <a:p>
          <a:endParaRPr lang="zh-CN" altLang="en-US"/>
        </a:p>
      </dgm:t>
    </dgm:pt>
    <dgm:pt modelId="{ED0E5282-B3E5-C34E-BAE9-756FFA226986}" type="sibTrans" cxnId="{49D1A9C5-C6A3-6043-96A6-C75D7073B6EB}">
      <dgm:prSet/>
      <dgm:spPr/>
      <dgm:t>
        <a:bodyPr/>
        <a:lstStyle/>
        <a:p>
          <a:endParaRPr lang="zh-CN" altLang="en-US"/>
        </a:p>
      </dgm:t>
    </dgm:pt>
    <dgm:pt modelId="{E4B22C34-ABC2-204F-85EC-7109B8A8FBF9}">
      <dgm:prSet phldrT="[文本]" custT="1"/>
      <dgm:spPr/>
      <dgm:t>
        <a:bodyPr/>
        <a:lstStyle/>
        <a:p>
          <a:pPr>
            <a:buFont typeface="Wingdings" pitchFamily="2" charset="2"/>
            <a:buNone/>
          </a:pPr>
          <a:r>
            <a:rPr lang="zh-CN" altLang="en-US" sz="2000" b="0" i="0" dirty="0" smtClean="0"/>
            <a:t>改善口径不一致，降低计算错误率</a:t>
          </a:r>
          <a:endParaRPr lang="zh-CN" altLang="en-US" sz="2000" dirty="0"/>
        </a:p>
      </dgm:t>
    </dgm:pt>
    <dgm:pt modelId="{A7DEE2E1-22BB-8642-A453-4DA69F8ADADB}" type="parTrans" cxnId="{FC8A890B-8E39-C24C-A7EC-253D26979E12}">
      <dgm:prSet/>
      <dgm:spPr/>
      <dgm:t>
        <a:bodyPr/>
        <a:lstStyle/>
        <a:p>
          <a:endParaRPr lang="zh-CN" altLang="en-US"/>
        </a:p>
      </dgm:t>
    </dgm:pt>
    <dgm:pt modelId="{DE8B38C2-1263-3147-B5A8-6B11073F420D}" type="sibTrans" cxnId="{FC8A890B-8E39-C24C-A7EC-253D26979E12}">
      <dgm:prSet/>
      <dgm:spPr/>
      <dgm:t>
        <a:bodyPr/>
        <a:lstStyle/>
        <a:p>
          <a:endParaRPr lang="zh-CN" altLang="en-US"/>
        </a:p>
      </dgm:t>
    </dgm:pt>
    <dgm:pt modelId="{1DC4C031-93BF-8B49-A381-586B85CCCDEF}">
      <dgm:prSet phldrT="[文本]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zh-CN" altLang="en-US" dirty="0"/>
            <a:t>效率</a:t>
          </a:r>
        </a:p>
      </dgm:t>
    </dgm:pt>
    <dgm:pt modelId="{3D9B27EE-B912-AA49-BAA1-26AD5B072BAF}" type="parTrans" cxnId="{6FC59A06-A93F-0A44-940A-6E20E4C7543A}">
      <dgm:prSet/>
      <dgm:spPr/>
      <dgm:t>
        <a:bodyPr/>
        <a:lstStyle/>
        <a:p>
          <a:endParaRPr lang="zh-CN" altLang="en-US"/>
        </a:p>
      </dgm:t>
    </dgm:pt>
    <dgm:pt modelId="{47CA48A5-E0D9-E848-9064-722E203CD471}" type="sibTrans" cxnId="{6FC59A06-A93F-0A44-940A-6E20E4C7543A}">
      <dgm:prSet/>
      <dgm:spPr/>
      <dgm:t>
        <a:bodyPr/>
        <a:lstStyle/>
        <a:p>
          <a:endParaRPr lang="zh-CN" altLang="en-US"/>
        </a:p>
      </dgm:t>
    </dgm:pt>
    <dgm:pt modelId="{5CD7D910-5597-044B-90DE-923469C34B60}">
      <dgm:prSet phldrT="[文本]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zh-CN" altLang="en-US" sz="2000" b="0" i="0" dirty="0" smtClean="0"/>
            <a:t>简化代码，快速响应</a:t>
          </a:r>
          <a:endParaRPr lang="zh-CN" altLang="en-US" sz="1600" dirty="0"/>
        </a:p>
      </dgm:t>
    </dgm:pt>
    <dgm:pt modelId="{0ACAF67F-36A7-EB4B-9D23-B41A93433917}" type="parTrans" cxnId="{B5DFD365-4C7A-2041-8441-BA87B944FF8A}">
      <dgm:prSet/>
      <dgm:spPr/>
      <dgm:t>
        <a:bodyPr/>
        <a:lstStyle/>
        <a:p>
          <a:endParaRPr lang="zh-CN" altLang="en-US"/>
        </a:p>
      </dgm:t>
    </dgm:pt>
    <dgm:pt modelId="{994F6DF6-E3E4-D642-A4E8-55807B1F1CE1}" type="sibTrans" cxnId="{B5DFD365-4C7A-2041-8441-BA87B944FF8A}">
      <dgm:prSet/>
      <dgm:spPr/>
      <dgm:t>
        <a:bodyPr/>
        <a:lstStyle/>
        <a:p>
          <a:endParaRPr lang="zh-CN" altLang="en-US"/>
        </a:p>
      </dgm:t>
    </dgm:pt>
    <dgm:pt modelId="{8B756C48-9C99-0F4B-B0F9-B06F3897E782}">
      <dgm:prSet phldrT="[文本]" custT="1"/>
      <dgm:spPr/>
      <dgm:t>
        <a:bodyPr/>
        <a:lstStyle/>
        <a:p>
          <a:pPr algn="ctr"/>
          <a:r>
            <a:rPr lang="zh-CN" altLang="en-US" sz="2000" dirty="0" smtClean="0"/>
            <a:t>简化任务链路，计算树大大减短。</a:t>
          </a:r>
          <a:endParaRPr lang="zh-CN" altLang="en-US" sz="2000" dirty="0"/>
        </a:p>
      </dgm:t>
    </dgm:pt>
    <dgm:pt modelId="{BDEA722D-15A9-6F44-9014-27BBB088D97C}" type="parTrans" cxnId="{C6AC956F-BA04-7E4E-809F-A99E7D129D60}">
      <dgm:prSet/>
      <dgm:spPr/>
      <dgm:t>
        <a:bodyPr/>
        <a:lstStyle/>
        <a:p>
          <a:endParaRPr lang="zh-CN" altLang="en-US"/>
        </a:p>
      </dgm:t>
    </dgm:pt>
    <dgm:pt modelId="{13C355A4-4F20-104A-9155-6637089FF1FD}" type="sibTrans" cxnId="{C6AC956F-BA04-7E4E-809F-A99E7D129D60}">
      <dgm:prSet/>
      <dgm:spPr/>
      <dgm:t>
        <a:bodyPr/>
        <a:lstStyle/>
        <a:p>
          <a:endParaRPr lang="zh-CN" altLang="en-US"/>
        </a:p>
      </dgm:t>
    </dgm:pt>
    <dgm:pt modelId="{89C58BE9-3370-7F40-8BCB-44F3AA22E4DA}">
      <dgm:prSet phldrT="[文本]" custT="1"/>
      <dgm:spPr/>
      <dgm:t>
        <a:bodyPr/>
        <a:lstStyle/>
        <a:p>
          <a:r>
            <a:rPr lang="zh-CN" altLang="en-US" sz="2000" dirty="0" smtClean="0"/>
            <a:t>减少重复开发，节省集群资源</a:t>
          </a:r>
          <a:endParaRPr lang="zh-CN" altLang="en-US" sz="2000" dirty="0"/>
        </a:p>
      </dgm:t>
    </dgm:pt>
    <dgm:pt modelId="{4140AB87-A1A3-B64D-A97D-98767D9CF9D7}" type="parTrans" cxnId="{7F75CF40-E110-984D-A8E3-3FF7791EA7B0}">
      <dgm:prSet/>
      <dgm:spPr/>
      <dgm:t>
        <a:bodyPr/>
        <a:lstStyle/>
        <a:p>
          <a:endParaRPr lang="zh-CN" altLang="en-US"/>
        </a:p>
      </dgm:t>
    </dgm:pt>
    <dgm:pt modelId="{D873741E-1F44-D046-BB9B-646C816827FF}" type="sibTrans" cxnId="{7F75CF40-E110-984D-A8E3-3FF7791EA7B0}">
      <dgm:prSet/>
      <dgm:spPr/>
      <dgm:t>
        <a:bodyPr/>
        <a:lstStyle/>
        <a:p>
          <a:endParaRPr lang="zh-CN" altLang="en-US"/>
        </a:p>
      </dgm:t>
    </dgm:pt>
    <dgm:pt modelId="{25D628CE-C341-7B46-A2F6-FE89EC178A74}" type="pres">
      <dgm:prSet presAssocID="{8CDF76A4-C10D-7E43-BD93-FC60704505D4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3B6D1B3-B240-2841-A2B6-D964BB0E8BF0}" type="pres">
      <dgm:prSet presAssocID="{8CDF76A4-C10D-7E43-BD93-FC60704505D4}" presName="children" presStyleCnt="0"/>
      <dgm:spPr/>
    </dgm:pt>
    <dgm:pt modelId="{12714AFC-3567-E348-A0C0-32A68666866E}" type="pres">
      <dgm:prSet presAssocID="{8CDF76A4-C10D-7E43-BD93-FC60704505D4}" presName="child1group" presStyleCnt="0"/>
      <dgm:spPr/>
    </dgm:pt>
    <dgm:pt modelId="{11240D89-D90C-8742-8A85-A6E6EB2F24CD}" type="pres">
      <dgm:prSet presAssocID="{8CDF76A4-C10D-7E43-BD93-FC60704505D4}" presName="child1" presStyleLbl="bgAcc1" presStyleIdx="0" presStyleCnt="4" custScaleX="147460"/>
      <dgm:spPr/>
      <dgm:t>
        <a:bodyPr/>
        <a:lstStyle/>
        <a:p>
          <a:endParaRPr lang="zh-CN" altLang="en-US"/>
        </a:p>
      </dgm:t>
    </dgm:pt>
    <dgm:pt modelId="{9811562E-5882-8F4F-AD55-B3EC9A1C33FA}" type="pres">
      <dgm:prSet presAssocID="{8CDF76A4-C10D-7E43-BD93-FC60704505D4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30AC530-FCAC-744C-B454-359AA713CD9D}" type="pres">
      <dgm:prSet presAssocID="{8CDF76A4-C10D-7E43-BD93-FC60704505D4}" presName="child2group" presStyleCnt="0"/>
      <dgm:spPr/>
    </dgm:pt>
    <dgm:pt modelId="{154EB595-0FA9-864B-9DDD-E5F5F0BA7393}" type="pres">
      <dgm:prSet presAssocID="{8CDF76A4-C10D-7E43-BD93-FC60704505D4}" presName="child2" presStyleLbl="bgAcc1" presStyleIdx="1" presStyleCnt="4" custScaleX="164505"/>
      <dgm:spPr/>
      <dgm:t>
        <a:bodyPr/>
        <a:lstStyle/>
        <a:p>
          <a:endParaRPr lang="zh-CN" altLang="en-US"/>
        </a:p>
      </dgm:t>
    </dgm:pt>
    <dgm:pt modelId="{A77F81E2-A36A-6046-8B95-53F01C4650B5}" type="pres">
      <dgm:prSet presAssocID="{8CDF76A4-C10D-7E43-BD93-FC60704505D4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10298A8-0CE4-8543-856D-BBB2003200F9}" type="pres">
      <dgm:prSet presAssocID="{8CDF76A4-C10D-7E43-BD93-FC60704505D4}" presName="child3group" presStyleCnt="0"/>
      <dgm:spPr/>
    </dgm:pt>
    <dgm:pt modelId="{D2AE801B-B173-1148-9FCC-1511235D9CBD}" type="pres">
      <dgm:prSet presAssocID="{8CDF76A4-C10D-7E43-BD93-FC60704505D4}" presName="child3" presStyleLbl="bgAcc1" presStyleIdx="2" presStyleCnt="4" custScaleX="160241"/>
      <dgm:spPr/>
      <dgm:t>
        <a:bodyPr/>
        <a:lstStyle/>
        <a:p>
          <a:endParaRPr lang="zh-CN" altLang="en-US"/>
        </a:p>
      </dgm:t>
    </dgm:pt>
    <dgm:pt modelId="{02BFDA9D-4A5F-8947-B95F-70D318373A1D}" type="pres">
      <dgm:prSet presAssocID="{8CDF76A4-C10D-7E43-BD93-FC60704505D4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225DD31-D9F9-D449-AC26-84DCE325DB57}" type="pres">
      <dgm:prSet presAssocID="{8CDF76A4-C10D-7E43-BD93-FC60704505D4}" presName="child4group" presStyleCnt="0"/>
      <dgm:spPr/>
    </dgm:pt>
    <dgm:pt modelId="{9BBFB1D9-627E-194D-A9F8-CEB7A6945336}" type="pres">
      <dgm:prSet presAssocID="{8CDF76A4-C10D-7E43-BD93-FC60704505D4}" presName="child4" presStyleLbl="bgAcc1" presStyleIdx="3" presStyleCnt="4" custScaleX="152625"/>
      <dgm:spPr/>
      <dgm:t>
        <a:bodyPr/>
        <a:lstStyle/>
        <a:p>
          <a:endParaRPr lang="zh-CN" altLang="en-US"/>
        </a:p>
      </dgm:t>
    </dgm:pt>
    <dgm:pt modelId="{86D59CC7-AE15-ED4D-B5FB-83F290DAF2B2}" type="pres">
      <dgm:prSet presAssocID="{8CDF76A4-C10D-7E43-BD93-FC60704505D4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A2762D0-20C6-2346-A95D-998F7EDA6066}" type="pres">
      <dgm:prSet presAssocID="{8CDF76A4-C10D-7E43-BD93-FC60704505D4}" presName="childPlaceholder" presStyleCnt="0"/>
      <dgm:spPr/>
    </dgm:pt>
    <dgm:pt modelId="{424CEF8D-ED21-E04A-BF4D-6B18D77E7B64}" type="pres">
      <dgm:prSet presAssocID="{8CDF76A4-C10D-7E43-BD93-FC60704505D4}" presName="circle" presStyleCnt="0"/>
      <dgm:spPr/>
    </dgm:pt>
    <dgm:pt modelId="{ADFE90CF-8E0C-F04B-A377-A0F8477CE8FF}" type="pres">
      <dgm:prSet presAssocID="{8CDF76A4-C10D-7E43-BD93-FC60704505D4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92F4E10-3332-FF4B-8922-D3DDBEF60E68}" type="pres">
      <dgm:prSet presAssocID="{8CDF76A4-C10D-7E43-BD93-FC60704505D4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33DFC5-73D7-BC42-8B39-B70DAB136DAE}" type="pres">
      <dgm:prSet presAssocID="{8CDF76A4-C10D-7E43-BD93-FC60704505D4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E33DD82-3D10-124C-961C-8A6A6EF89DD3}" type="pres">
      <dgm:prSet presAssocID="{8CDF76A4-C10D-7E43-BD93-FC60704505D4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B65C138-46BA-A547-AEE8-A1ABE62746EE}" type="pres">
      <dgm:prSet presAssocID="{8CDF76A4-C10D-7E43-BD93-FC60704505D4}" presName="quadrantPlaceholder" presStyleCnt="0"/>
      <dgm:spPr/>
    </dgm:pt>
    <dgm:pt modelId="{51009BC9-656D-5541-A17C-DA140C5CC487}" type="pres">
      <dgm:prSet presAssocID="{8CDF76A4-C10D-7E43-BD93-FC60704505D4}" presName="center1" presStyleLbl="fgShp" presStyleIdx="0" presStyleCnt="2"/>
      <dgm:spPr/>
    </dgm:pt>
    <dgm:pt modelId="{75B6A175-8FD0-ED40-A682-60BA718E4BD4}" type="pres">
      <dgm:prSet presAssocID="{8CDF76A4-C10D-7E43-BD93-FC60704505D4}" presName="center2" presStyleLbl="fgShp" presStyleIdx="1" presStyleCnt="2"/>
      <dgm:spPr/>
    </dgm:pt>
  </dgm:ptLst>
  <dgm:cxnLst>
    <dgm:cxn modelId="{FC8A890B-8E39-C24C-A7EC-253D26979E12}" srcId="{93880842-915D-1F4E-A40B-DB6CB69526AC}" destId="{E4B22C34-ABC2-204F-85EC-7109B8A8FBF9}" srcOrd="0" destOrd="0" parTransId="{A7DEE2E1-22BB-8642-A453-4DA69F8ADADB}" sibTransId="{DE8B38C2-1263-3147-B5A8-6B11073F420D}"/>
    <dgm:cxn modelId="{EE0866F7-ED79-DB41-AAB6-03B8E2EE69BD}" type="presOf" srcId="{1DC4C031-93BF-8B49-A381-586B85CCCDEF}" destId="{3E33DD82-3D10-124C-961C-8A6A6EF89DD3}" srcOrd="0" destOrd="0" presId="urn:microsoft.com/office/officeart/2005/8/layout/cycle4"/>
    <dgm:cxn modelId="{00518A39-37FE-B847-9FFB-F1D37522046B}" type="presOf" srcId="{89C58BE9-3370-7F40-8BCB-44F3AA22E4DA}" destId="{154EB595-0FA9-864B-9DDD-E5F5F0BA7393}" srcOrd="0" destOrd="0" presId="urn:microsoft.com/office/officeart/2005/8/layout/cycle4"/>
    <dgm:cxn modelId="{C6AC956F-BA04-7E4E-809F-A99E7D129D60}" srcId="{68327D13-50EC-3946-B749-1A48DFB536BE}" destId="{8B756C48-9C99-0F4B-B0F9-B06F3897E782}" srcOrd="0" destOrd="0" parTransId="{BDEA722D-15A9-6F44-9014-27BBB088D97C}" sibTransId="{13C355A4-4F20-104A-9155-6637089FF1FD}"/>
    <dgm:cxn modelId="{C76E643C-B221-A545-93C8-8123ED957C0C}" type="presOf" srcId="{5CD7D910-5597-044B-90DE-923469C34B60}" destId="{9BBFB1D9-627E-194D-A9F8-CEB7A6945336}" srcOrd="0" destOrd="0" presId="urn:microsoft.com/office/officeart/2005/8/layout/cycle4"/>
    <dgm:cxn modelId="{C550774B-C9E5-F448-AF22-D9C69DC7E757}" srcId="{8CDF76A4-C10D-7E43-BD93-FC60704505D4}" destId="{68327D13-50EC-3946-B749-1A48DFB536BE}" srcOrd="0" destOrd="0" parTransId="{DCBD86CE-9D80-8045-AE82-7617A63DB59B}" sibTransId="{FEBBBDE3-2C36-1444-8D97-24F658DB741C}"/>
    <dgm:cxn modelId="{49D1A9C5-C6A3-6043-96A6-C75D7073B6EB}" srcId="{8CDF76A4-C10D-7E43-BD93-FC60704505D4}" destId="{93880842-915D-1F4E-A40B-DB6CB69526AC}" srcOrd="2" destOrd="0" parTransId="{4A273347-C8D0-1D41-9CE1-2674C9712CEC}" sibTransId="{ED0E5282-B3E5-C34E-BAE9-756FFA226986}"/>
    <dgm:cxn modelId="{CA6B768B-0B01-9543-93EB-18A597B3E8F6}" srcId="{8CDF76A4-C10D-7E43-BD93-FC60704505D4}" destId="{39AD550F-7563-C54D-A64D-0B5BE75C2D76}" srcOrd="1" destOrd="0" parTransId="{E3190973-565B-C740-97E3-F104A43621DA}" sibTransId="{B9ECE4C5-FE45-9046-BA37-CA2C3D628F19}"/>
    <dgm:cxn modelId="{81C808BA-CCD0-4945-B3B8-2A77E1D36762}" type="presOf" srcId="{E4B22C34-ABC2-204F-85EC-7109B8A8FBF9}" destId="{02BFDA9D-4A5F-8947-B95F-70D318373A1D}" srcOrd="1" destOrd="0" presId="urn:microsoft.com/office/officeart/2005/8/layout/cycle4"/>
    <dgm:cxn modelId="{E2681E4C-2785-A844-BAD0-82C8B3ACC183}" type="presOf" srcId="{E4B22C34-ABC2-204F-85EC-7109B8A8FBF9}" destId="{D2AE801B-B173-1148-9FCC-1511235D9CBD}" srcOrd="0" destOrd="0" presId="urn:microsoft.com/office/officeart/2005/8/layout/cycle4"/>
    <dgm:cxn modelId="{E673FE81-851B-774C-B059-01950915C04C}" type="presOf" srcId="{5CD7D910-5597-044B-90DE-923469C34B60}" destId="{86D59CC7-AE15-ED4D-B5FB-83F290DAF2B2}" srcOrd="1" destOrd="0" presId="urn:microsoft.com/office/officeart/2005/8/layout/cycle4"/>
    <dgm:cxn modelId="{DA4D8516-05B2-3543-BAC7-AFAB57B79BE0}" type="presOf" srcId="{8B756C48-9C99-0F4B-B0F9-B06F3897E782}" destId="{9811562E-5882-8F4F-AD55-B3EC9A1C33FA}" srcOrd="1" destOrd="0" presId="urn:microsoft.com/office/officeart/2005/8/layout/cycle4"/>
    <dgm:cxn modelId="{6FC59A06-A93F-0A44-940A-6E20E4C7543A}" srcId="{8CDF76A4-C10D-7E43-BD93-FC60704505D4}" destId="{1DC4C031-93BF-8B49-A381-586B85CCCDEF}" srcOrd="3" destOrd="0" parTransId="{3D9B27EE-B912-AA49-BAA1-26AD5B072BAF}" sibTransId="{47CA48A5-E0D9-E848-9064-722E203CD471}"/>
    <dgm:cxn modelId="{7F75CF40-E110-984D-A8E3-3FF7791EA7B0}" srcId="{39AD550F-7563-C54D-A64D-0B5BE75C2D76}" destId="{89C58BE9-3370-7F40-8BCB-44F3AA22E4DA}" srcOrd="0" destOrd="0" parTransId="{4140AB87-A1A3-B64D-A97D-98767D9CF9D7}" sibTransId="{D873741E-1F44-D046-BB9B-646C816827FF}"/>
    <dgm:cxn modelId="{BA29CF82-393B-E343-8BA2-C3801BF45F68}" type="presOf" srcId="{89C58BE9-3370-7F40-8BCB-44F3AA22E4DA}" destId="{A77F81E2-A36A-6046-8B95-53F01C4650B5}" srcOrd="1" destOrd="0" presId="urn:microsoft.com/office/officeart/2005/8/layout/cycle4"/>
    <dgm:cxn modelId="{5C81EB5A-9B15-5044-AD86-43870B6CCD7C}" type="presOf" srcId="{8CDF76A4-C10D-7E43-BD93-FC60704505D4}" destId="{25D628CE-C341-7B46-A2F6-FE89EC178A74}" srcOrd="0" destOrd="0" presId="urn:microsoft.com/office/officeart/2005/8/layout/cycle4"/>
    <dgm:cxn modelId="{15BE2C8A-37A6-204D-8C69-F0BC62AC753A}" type="presOf" srcId="{68327D13-50EC-3946-B749-1A48DFB536BE}" destId="{ADFE90CF-8E0C-F04B-A377-A0F8477CE8FF}" srcOrd="0" destOrd="0" presId="urn:microsoft.com/office/officeart/2005/8/layout/cycle4"/>
    <dgm:cxn modelId="{83CBEBE7-CADD-9C47-B4A1-21965366E040}" type="presOf" srcId="{93880842-915D-1F4E-A40B-DB6CB69526AC}" destId="{CB33DFC5-73D7-BC42-8B39-B70DAB136DAE}" srcOrd="0" destOrd="0" presId="urn:microsoft.com/office/officeart/2005/8/layout/cycle4"/>
    <dgm:cxn modelId="{C08799B4-3932-8E48-899C-FC9F09B55DD9}" type="presOf" srcId="{39AD550F-7563-C54D-A64D-0B5BE75C2D76}" destId="{B92F4E10-3332-FF4B-8922-D3DDBEF60E68}" srcOrd="0" destOrd="0" presId="urn:microsoft.com/office/officeart/2005/8/layout/cycle4"/>
    <dgm:cxn modelId="{B5DFD365-4C7A-2041-8441-BA87B944FF8A}" srcId="{1DC4C031-93BF-8B49-A381-586B85CCCDEF}" destId="{5CD7D910-5597-044B-90DE-923469C34B60}" srcOrd="0" destOrd="0" parTransId="{0ACAF67F-36A7-EB4B-9D23-B41A93433917}" sibTransId="{994F6DF6-E3E4-D642-A4E8-55807B1F1CE1}"/>
    <dgm:cxn modelId="{D98D584C-E30E-8C4A-9849-BE2E2524C5BE}" type="presOf" srcId="{8B756C48-9C99-0F4B-B0F9-B06F3897E782}" destId="{11240D89-D90C-8742-8A85-A6E6EB2F24CD}" srcOrd="0" destOrd="0" presId="urn:microsoft.com/office/officeart/2005/8/layout/cycle4"/>
    <dgm:cxn modelId="{2EB7D169-C862-2646-B690-0CD5FF02C508}" type="presParOf" srcId="{25D628CE-C341-7B46-A2F6-FE89EC178A74}" destId="{A3B6D1B3-B240-2841-A2B6-D964BB0E8BF0}" srcOrd="0" destOrd="0" presId="urn:microsoft.com/office/officeart/2005/8/layout/cycle4"/>
    <dgm:cxn modelId="{3C9E8E91-53DE-4A4A-82FE-94DD89E5E195}" type="presParOf" srcId="{A3B6D1B3-B240-2841-A2B6-D964BB0E8BF0}" destId="{12714AFC-3567-E348-A0C0-32A68666866E}" srcOrd="0" destOrd="0" presId="urn:microsoft.com/office/officeart/2005/8/layout/cycle4"/>
    <dgm:cxn modelId="{6B2C4AC4-5D79-DD49-B3CB-0069236820CD}" type="presParOf" srcId="{12714AFC-3567-E348-A0C0-32A68666866E}" destId="{11240D89-D90C-8742-8A85-A6E6EB2F24CD}" srcOrd="0" destOrd="0" presId="urn:microsoft.com/office/officeart/2005/8/layout/cycle4"/>
    <dgm:cxn modelId="{8B955D35-BF83-F546-A11F-D036E6D46EA3}" type="presParOf" srcId="{12714AFC-3567-E348-A0C0-32A68666866E}" destId="{9811562E-5882-8F4F-AD55-B3EC9A1C33FA}" srcOrd="1" destOrd="0" presId="urn:microsoft.com/office/officeart/2005/8/layout/cycle4"/>
    <dgm:cxn modelId="{8A909202-01FC-504A-B8C6-14B1E51D957D}" type="presParOf" srcId="{A3B6D1B3-B240-2841-A2B6-D964BB0E8BF0}" destId="{130AC530-FCAC-744C-B454-359AA713CD9D}" srcOrd="1" destOrd="0" presId="urn:microsoft.com/office/officeart/2005/8/layout/cycle4"/>
    <dgm:cxn modelId="{568087D8-1715-3340-B92F-85BD806F2612}" type="presParOf" srcId="{130AC530-FCAC-744C-B454-359AA713CD9D}" destId="{154EB595-0FA9-864B-9DDD-E5F5F0BA7393}" srcOrd="0" destOrd="0" presId="urn:microsoft.com/office/officeart/2005/8/layout/cycle4"/>
    <dgm:cxn modelId="{A7037025-1CB1-4745-AFB7-392072B2849E}" type="presParOf" srcId="{130AC530-FCAC-744C-B454-359AA713CD9D}" destId="{A77F81E2-A36A-6046-8B95-53F01C4650B5}" srcOrd="1" destOrd="0" presId="urn:microsoft.com/office/officeart/2005/8/layout/cycle4"/>
    <dgm:cxn modelId="{A1E0793E-62D1-9C41-8A54-6C772F6ED8ED}" type="presParOf" srcId="{A3B6D1B3-B240-2841-A2B6-D964BB0E8BF0}" destId="{D10298A8-0CE4-8543-856D-BBB2003200F9}" srcOrd="2" destOrd="0" presId="urn:microsoft.com/office/officeart/2005/8/layout/cycle4"/>
    <dgm:cxn modelId="{F9BEA428-B84F-F746-AAE6-45F8CDF3F2F9}" type="presParOf" srcId="{D10298A8-0CE4-8543-856D-BBB2003200F9}" destId="{D2AE801B-B173-1148-9FCC-1511235D9CBD}" srcOrd="0" destOrd="0" presId="urn:microsoft.com/office/officeart/2005/8/layout/cycle4"/>
    <dgm:cxn modelId="{4D2C4EEC-DCC2-1D45-A2CD-053FBD556808}" type="presParOf" srcId="{D10298A8-0CE4-8543-856D-BBB2003200F9}" destId="{02BFDA9D-4A5F-8947-B95F-70D318373A1D}" srcOrd="1" destOrd="0" presId="urn:microsoft.com/office/officeart/2005/8/layout/cycle4"/>
    <dgm:cxn modelId="{153C1E95-D5F7-8C41-A423-FB5E4BE36255}" type="presParOf" srcId="{A3B6D1B3-B240-2841-A2B6-D964BB0E8BF0}" destId="{A225DD31-D9F9-D449-AC26-84DCE325DB57}" srcOrd="3" destOrd="0" presId="urn:microsoft.com/office/officeart/2005/8/layout/cycle4"/>
    <dgm:cxn modelId="{94E51BEB-ED10-9A43-8CB7-829A7B450915}" type="presParOf" srcId="{A225DD31-D9F9-D449-AC26-84DCE325DB57}" destId="{9BBFB1D9-627E-194D-A9F8-CEB7A6945336}" srcOrd="0" destOrd="0" presId="urn:microsoft.com/office/officeart/2005/8/layout/cycle4"/>
    <dgm:cxn modelId="{1FCE9736-7035-F746-8013-A6786B3CA1C3}" type="presParOf" srcId="{A225DD31-D9F9-D449-AC26-84DCE325DB57}" destId="{86D59CC7-AE15-ED4D-B5FB-83F290DAF2B2}" srcOrd="1" destOrd="0" presId="urn:microsoft.com/office/officeart/2005/8/layout/cycle4"/>
    <dgm:cxn modelId="{EAAA5003-2C9C-234A-B1F1-C8DC8AC10D7F}" type="presParOf" srcId="{A3B6D1B3-B240-2841-A2B6-D964BB0E8BF0}" destId="{EA2762D0-20C6-2346-A95D-998F7EDA6066}" srcOrd="4" destOrd="0" presId="urn:microsoft.com/office/officeart/2005/8/layout/cycle4"/>
    <dgm:cxn modelId="{452DC7C1-7B8B-5941-A181-7B5E65203FFF}" type="presParOf" srcId="{25D628CE-C341-7B46-A2F6-FE89EC178A74}" destId="{424CEF8D-ED21-E04A-BF4D-6B18D77E7B64}" srcOrd="1" destOrd="0" presId="urn:microsoft.com/office/officeart/2005/8/layout/cycle4"/>
    <dgm:cxn modelId="{3AA2AE76-1BE1-6D44-AEF9-1318A001DB27}" type="presParOf" srcId="{424CEF8D-ED21-E04A-BF4D-6B18D77E7B64}" destId="{ADFE90CF-8E0C-F04B-A377-A0F8477CE8FF}" srcOrd="0" destOrd="0" presId="urn:microsoft.com/office/officeart/2005/8/layout/cycle4"/>
    <dgm:cxn modelId="{3E5FA6E7-CAD2-A645-BEB8-EA5714C18FFE}" type="presParOf" srcId="{424CEF8D-ED21-E04A-BF4D-6B18D77E7B64}" destId="{B92F4E10-3332-FF4B-8922-D3DDBEF60E68}" srcOrd="1" destOrd="0" presId="urn:microsoft.com/office/officeart/2005/8/layout/cycle4"/>
    <dgm:cxn modelId="{584B2AD2-73EF-CF4E-B4E1-5E03A959C6BB}" type="presParOf" srcId="{424CEF8D-ED21-E04A-BF4D-6B18D77E7B64}" destId="{CB33DFC5-73D7-BC42-8B39-B70DAB136DAE}" srcOrd="2" destOrd="0" presId="urn:microsoft.com/office/officeart/2005/8/layout/cycle4"/>
    <dgm:cxn modelId="{06697ED4-408A-0142-902F-EC159221BD71}" type="presParOf" srcId="{424CEF8D-ED21-E04A-BF4D-6B18D77E7B64}" destId="{3E33DD82-3D10-124C-961C-8A6A6EF89DD3}" srcOrd="3" destOrd="0" presId="urn:microsoft.com/office/officeart/2005/8/layout/cycle4"/>
    <dgm:cxn modelId="{0EE0057D-4AB3-F745-84C7-589B2252F060}" type="presParOf" srcId="{424CEF8D-ED21-E04A-BF4D-6B18D77E7B64}" destId="{AB65C138-46BA-A547-AEE8-A1ABE62746EE}" srcOrd="4" destOrd="0" presId="urn:microsoft.com/office/officeart/2005/8/layout/cycle4"/>
    <dgm:cxn modelId="{5D7AB36F-6CBF-6146-B404-8ECB5BD82568}" type="presParOf" srcId="{25D628CE-C341-7B46-A2F6-FE89EC178A74}" destId="{51009BC9-656D-5541-A17C-DA140C5CC487}" srcOrd="2" destOrd="0" presId="urn:microsoft.com/office/officeart/2005/8/layout/cycle4"/>
    <dgm:cxn modelId="{434B3DBA-D9C0-B649-99CD-B8C2996A9EE3}" type="presParOf" srcId="{25D628CE-C341-7B46-A2F6-FE89EC178A74}" destId="{75B6A175-8FD0-ED40-A682-60BA718E4BD4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51EFE36-16F4-BE4C-BB70-DD8FC64BE0F4}" type="doc">
      <dgm:prSet loTypeId="urn:microsoft.com/office/officeart/2005/8/layout/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2D82011-7BB2-6040-A2D1-5EADDEA7CE87}">
      <dgm:prSet phldrT="[文本]"/>
      <dgm:spPr/>
      <dgm:t>
        <a:bodyPr/>
        <a:lstStyle/>
        <a:p>
          <a:r>
            <a:rPr lang="zh-CN" altLang="en-US" b="0" dirty="0" smtClean="0">
              <a:latin typeface="微软雅黑"/>
              <a:ea typeface="微软雅黑"/>
              <a:cs typeface="微软雅黑"/>
            </a:rPr>
            <a:t>一、大数据在微店应用的经典案例</a:t>
          </a:r>
          <a:endParaRPr lang="zh-CN" altLang="en-US" b="0" dirty="0">
            <a:latin typeface="微软雅黑"/>
            <a:ea typeface="微软雅黑"/>
            <a:cs typeface="微软雅黑"/>
          </a:endParaRPr>
        </a:p>
      </dgm:t>
    </dgm:pt>
    <dgm:pt modelId="{0C2BC61B-2ED8-9C41-813F-85D2030640B2}" type="parTrans" cxnId="{E4AE1219-D689-B34E-B5EE-1E07283C100F}">
      <dgm:prSet/>
      <dgm:spPr/>
      <dgm:t>
        <a:bodyPr/>
        <a:lstStyle/>
        <a:p>
          <a:endParaRPr lang="zh-CN" altLang="en-US"/>
        </a:p>
      </dgm:t>
    </dgm:pt>
    <dgm:pt modelId="{74AA5618-7B15-544C-AC73-D99647F53F9F}" type="sibTrans" cxnId="{E4AE1219-D689-B34E-B5EE-1E07283C100F}">
      <dgm:prSet/>
      <dgm:spPr/>
      <dgm:t>
        <a:bodyPr/>
        <a:lstStyle/>
        <a:p>
          <a:endParaRPr lang="zh-CN" altLang="en-US"/>
        </a:p>
      </dgm:t>
    </dgm:pt>
    <dgm:pt modelId="{59D1693D-2826-8948-B5A3-73179623D2B8}">
      <dgm:prSet phldrT="[文本]"/>
      <dgm:spPr/>
      <dgm:t>
        <a:bodyPr/>
        <a:lstStyle/>
        <a:p>
          <a:r>
            <a:rPr lang="zh-CN" altLang="en-US" b="1" dirty="0" smtClean="0">
              <a:latin typeface="微软雅黑"/>
              <a:ea typeface="微软雅黑"/>
              <a:cs typeface="微软雅黑"/>
            </a:rPr>
            <a:t>二、微店大数据技术</a:t>
          </a:r>
          <a:endParaRPr lang="zh-CN" altLang="en-US" b="1" dirty="0">
            <a:latin typeface="微软雅黑"/>
            <a:ea typeface="微软雅黑"/>
            <a:cs typeface="微软雅黑"/>
          </a:endParaRPr>
        </a:p>
      </dgm:t>
    </dgm:pt>
    <dgm:pt modelId="{9653D5DD-E12C-6448-A210-57C79239DF5D}" type="parTrans" cxnId="{81897EC7-A4DA-8D43-96C8-FDAE6E3959CF}">
      <dgm:prSet/>
      <dgm:spPr/>
      <dgm:t>
        <a:bodyPr/>
        <a:lstStyle/>
        <a:p>
          <a:endParaRPr lang="zh-CN" altLang="en-US"/>
        </a:p>
      </dgm:t>
    </dgm:pt>
    <dgm:pt modelId="{B5ED18A9-EEFC-6840-B894-095F7C37A1BF}" type="sibTrans" cxnId="{81897EC7-A4DA-8D43-96C8-FDAE6E3959CF}">
      <dgm:prSet/>
      <dgm:spPr/>
      <dgm:t>
        <a:bodyPr/>
        <a:lstStyle/>
        <a:p>
          <a:endParaRPr lang="zh-CN" altLang="en-US"/>
        </a:p>
      </dgm:t>
    </dgm:pt>
    <dgm:pt modelId="{D2154408-C7A4-C34C-8F7D-B45965AC5ED2}">
      <dgm:prSet phldrT="[文本]" custT="1"/>
      <dgm:spPr/>
      <dgm:t>
        <a:bodyPr/>
        <a:lstStyle/>
        <a:p>
          <a:r>
            <a:rPr lang="zh-CN" altLang="en-US" sz="2800" b="1" dirty="0" smtClean="0">
              <a:solidFill>
                <a:srgbClr val="000000"/>
              </a:solidFill>
              <a:latin typeface="黑体"/>
              <a:ea typeface="黑体"/>
              <a:cs typeface="黑体"/>
            </a:rPr>
            <a:t>三、常用的系统使用以及注意事项</a:t>
          </a:r>
          <a:endParaRPr lang="zh-CN" altLang="en-US" sz="2800" b="1" dirty="0">
            <a:solidFill>
              <a:srgbClr val="000000"/>
            </a:solidFill>
            <a:latin typeface="黑体"/>
            <a:ea typeface="黑体"/>
            <a:cs typeface="黑体"/>
          </a:endParaRPr>
        </a:p>
      </dgm:t>
    </dgm:pt>
    <dgm:pt modelId="{FEB8B389-A6C6-9F41-B85D-074CDA88FF4B}" type="parTrans" cxnId="{EDCC826F-5F25-2543-A5FA-5E0C05437765}">
      <dgm:prSet/>
      <dgm:spPr/>
      <dgm:t>
        <a:bodyPr/>
        <a:lstStyle/>
        <a:p>
          <a:endParaRPr lang="zh-CN" altLang="en-US"/>
        </a:p>
      </dgm:t>
    </dgm:pt>
    <dgm:pt modelId="{AF628DBC-B9EC-C046-BC04-9D86883174E1}" type="sibTrans" cxnId="{EDCC826F-5F25-2543-A5FA-5E0C05437765}">
      <dgm:prSet/>
      <dgm:spPr/>
      <dgm:t>
        <a:bodyPr/>
        <a:lstStyle/>
        <a:p>
          <a:endParaRPr lang="zh-CN" altLang="en-US"/>
        </a:p>
      </dgm:t>
    </dgm:pt>
    <dgm:pt modelId="{6C1D0A1C-D42F-C044-904B-2C1BC90493F7}">
      <dgm:prSet/>
      <dgm:spPr/>
      <dgm:t>
        <a:bodyPr/>
        <a:lstStyle/>
        <a:p>
          <a:r>
            <a:rPr lang="zh-CN" altLang="en-US" b="1" dirty="0" smtClean="0">
              <a:latin typeface="微软雅黑"/>
              <a:ea typeface="微软雅黑"/>
              <a:cs typeface="微软雅黑"/>
            </a:rPr>
            <a:t>四、当前面临的困难和挑战</a:t>
          </a:r>
          <a:endParaRPr lang="zh-CN" altLang="en-US" b="1" dirty="0">
            <a:latin typeface="微软雅黑"/>
            <a:ea typeface="微软雅黑"/>
            <a:cs typeface="微软雅黑"/>
          </a:endParaRPr>
        </a:p>
      </dgm:t>
    </dgm:pt>
    <dgm:pt modelId="{1E39967E-2781-7546-A1CC-AF0070A0CC44}" type="parTrans" cxnId="{ED083411-079E-8F40-95C9-517C9F48E3FA}">
      <dgm:prSet/>
      <dgm:spPr/>
      <dgm:t>
        <a:bodyPr/>
        <a:lstStyle/>
        <a:p>
          <a:endParaRPr lang="zh-CN" altLang="en-US"/>
        </a:p>
      </dgm:t>
    </dgm:pt>
    <dgm:pt modelId="{222B3E95-2A31-BB42-9DEA-4695A3B53650}" type="sibTrans" cxnId="{ED083411-079E-8F40-95C9-517C9F48E3FA}">
      <dgm:prSet/>
      <dgm:spPr/>
      <dgm:t>
        <a:bodyPr/>
        <a:lstStyle/>
        <a:p>
          <a:endParaRPr lang="zh-CN" altLang="en-US"/>
        </a:p>
      </dgm:t>
    </dgm:pt>
    <dgm:pt modelId="{7FC11427-E2C0-8847-AC52-AC90714C65D3}" type="pres">
      <dgm:prSet presAssocID="{951EFE36-16F4-BE4C-BB70-DD8FC64BE0F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68228DF-32C5-984D-9270-52DD233192B8}" type="pres">
      <dgm:prSet presAssocID="{F2D82011-7BB2-6040-A2D1-5EADDEA7CE87}" presName="parentLin" presStyleCnt="0"/>
      <dgm:spPr/>
    </dgm:pt>
    <dgm:pt modelId="{49F7CB10-0C68-674A-BF45-AC92BDE736E3}" type="pres">
      <dgm:prSet presAssocID="{F2D82011-7BB2-6040-A2D1-5EADDEA7CE87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1FF0ABEA-C967-4A44-BA5F-5678BEFE1C90}" type="pres">
      <dgm:prSet presAssocID="{F2D82011-7BB2-6040-A2D1-5EADDEA7CE8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323FC65-2989-CD45-A7BC-EE5221C38F15}" type="pres">
      <dgm:prSet presAssocID="{F2D82011-7BB2-6040-A2D1-5EADDEA7CE87}" presName="negativeSpace" presStyleCnt="0"/>
      <dgm:spPr/>
    </dgm:pt>
    <dgm:pt modelId="{596F7349-61FE-8448-BBD3-547E16D67F31}" type="pres">
      <dgm:prSet presAssocID="{F2D82011-7BB2-6040-A2D1-5EADDEA7CE87}" presName="childText" presStyleLbl="conFgAcc1" presStyleIdx="0" presStyleCnt="4">
        <dgm:presLayoutVars>
          <dgm:bulletEnabled val="1"/>
        </dgm:presLayoutVars>
      </dgm:prSet>
      <dgm:spPr/>
    </dgm:pt>
    <dgm:pt modelId="{FAD0AC62-39A9-FD4A-B1A1-A39B99D908B5}" type="pres">
      <dgm:prSet presAssocID="{74AA5618-7B15-544C-AC73-D99647F53F9F}" presName="spaceBetweenRectangles" presStyleCnt="0"/>
      <dgm:spPr/>
    </dgm:pt>
    <dgm:pt modelId="{1F66D2B4-1E61-3A4A-88F9-10B221B7C9F7}" type="pres">
      <dgm:prSet presAssocID="{59D1693D-2826-8948-B5A3-73179623D2B8}" presName="parentLin" presStyleCnt="0"/>
      <dgm:spPr/>
    </dgm:pt>
    <dgm:pt modelId="{C57ADF72-D732-1941-B84D-CE2FC6E715E7}" type="pres">
      <dgm:prSet presAssocID="{59D1693D-2826-8948-B5A3-73179623D2B8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73317A31-2288-3F4A-808A-53E515BDB1BD}" type="pres">
      <dgm:prSet presAssocID="{59D1693D-2826-8948-B5A3-73179623D2B8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F43BB6A-614B-0642-AEEC-A0F45618FE0C}" type="pres">
      <dgm:prSet presAssocID="{59D1693D-2826-8948-B5A3-73179623D2B8}" presName="negativeSpace" presStyleCnt="0"/>
      <dgm:spPr/>
    </dgm:pt>
    <dgm:pt modelId="{51A2BCF5-D713-224D-A26A-3119FF3AFA87}" type="pres">
      <dgm:prSet presAssocID="{59D1693D-2826-8948-B5A3-73179623D2B8}" presName="childText" presStyleLbl="conFgAcc1" presStyleIdx="1" presStyleCnt="4">
        <dgm:presLayoutVars>
          <dgm:bulletEnabled val="1"/>
        </dgm:presLayoutVars>
      </dgm:prSet>
      <dgm:spPr/>
    </dgm:pt>
    <dgm:pt modelId="{608FB759-3A62-394D-BCFB-384C1740FC99}" type="pres">
      <dgm:prSet presAssocID="{B5ED18A9-EEFC-6840-B894-095F7C37A1BF}" presName="spaceBetweenRectangles" presStyleCnt="0"/>
      <dgm:spPr/>
    </dgm:pt>
    <dgm:pt modelId="{7671956A-4B2B-884A-9D27-6B48F15EAEA2}" type="pres">
      <dgm:prSet presAssocID="{D2154408-C7A4-C34C-8F7D-B45965AC5ED2}" presName="parentLin" presStyleCnt="0"/>
      <dgm:spPr/>
    </dgm:pt>
    <dgm:pt modelId="{888F8F96-CA7F-5945-BA7A-E9E5ACAAC30C}" type="pres">
      <dgm:prSet presAssocID="{D2154408-C7A4-C34C-8F7D-B45965AC5ED2}" presName="parentLeftMargin" presStyleLbl="node1" presStyleIdx="1" presStyleCnt="4"/>
      <dgm:spPr/>
      <dgm:t>
        <a:bodyPr/>
        <a:lstStyle/>
        <a:p>
          <a:endParaRPr lang="zh-CN" altLang="en-US"/>
        </a:p>
      </dgm:t>
    </dgm:pt>
    <dgm:pt modelId="{E76F3EA8-DBC9-C741-BD19-7272F60E6BF6}" type="pres">
      <dgm:prSet presAssocID="{D2154408-C7A4-C34C-8F7D-B45965AC5ED2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8C6DF3-529A-274E-A683-A45C5788878F}" type="pres">
      <dgm:prSet presAssocID="{D2154408-C7A4-C34C-8F7D-B45965AC5ED2}" presName="negativeSpace" presStyleCnt="0"/>
      <dgm:spPr/>
    </dgm:pt>
    <dgm:pt modelId="{15758A26-4832-0F4B-B1F4-3815A34BA0E2}" type="pres">
      <dgm:prSet presAssocID="{D2154408-C7A4-C34C-8F7D-B45965AC5ED2}" presName="childText" presStyleLbl="conFgAcc1" presStyleIdx="2" presStyleCnt="4">
        <dgm:presLayoutVars>
          <dgm:bulletEnabled val="1"/>
        </dgm:presLayoutVars>
      </dgm:prSet>
      <dgm:spPr/>
    </dgm:pt>
    <dgm:pt modelId="{AF5BEC42-FDA0-4140-9080-CE3B44E0E199}" type="pres">
      <dgm:prSet presAssocID="{AF628DBC-B9EC-C046-BC04-9D86883174E1}" presName="spaceBetweenRectangles" presStyleCnt="0"/>
      <dgm:spPr/>
    </dgm:pt>
    <dgm:pt modelId="{44CD6AB7-945D-9541-B778-4E517DA3D82D}" type="pres">
      <dgm:prSet presAssocID="{6C1D0A1C-D42F-C044-904B-2C1BC90493F7}" presName="parentLin" presStyleCnt="0"/>
      <dgm:spPr/>
    </dgm:pt>
    <dgm:pt modelId="{5922A731-5D3E-C043-BAB0-46209069B41B}" type="pres">
      <dgm:prSet presAssocID="{6C1D0A1C-D42F-C044-904B-2C1BC90493F7}" presName="parentLeftMargin" presStyleLbl="node1" presStyleIdx="2" presStyleCnt="4"/>
      <dgm:spPr/>
      <dgm:t>
        <a:bodyPr/>
        <a:lstStyle/>
        <a:p>
          <a:endParaRPr lang="zh-CN" altLang="en-US"/>
        </a:p>
      </dgm:t>
    </dgm:pt>
    <dgm:pt modelId="{DB3F7D20-871C-E74A-B650-E4AA30057BA6}" type="pres">
      <dgm:prSet presAssocID="{6C1D0A1C-D42F-C044-904B-2C1BC90493F7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25E01E-91D8-3341-B75B-BAF0C669E8EA}" type="pres">
      <dgm:prSet presAssocID="{6C1D0A1C-D42F-C044-904B-2C1BC90493F7}" presName="negativeSpace" presStyleCnt="0"/>
      <dgm:spPr/>
    </dgm:pt>
    <dgm:pt modelId="{6E579F01-EF86-374B-9E97-3D47853F9AC8}" type="pres">
      <dgm:prSet presAssocID="{6C1D0A1C-D42F-C044-904B-2C1BC90493F7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F493D346-0AF8-8E43-A782-18E68744C206}" type="presOf" srcId="{951EFE36-16F4-BE4C-BB70-DD8FC64BE0F4}" destId="{7FC11427-E2C0-8847-AC52-AC90714C65D3}" srcOrd="0" destOrd="0" presId="urn:microsoft.com/office/officeart/2005/8/layout/list1"/>
    <dgm:cxn modelId="{EDCC826F-5F25-2543-A5FA-5E0C05437765}" srcId="{951EFE36-16F4-BE4C-BB70-DD8FC64BE0F4}" destId="{D2154408-C7A4-C34C-8F7D-B45965AC5ED2}" srcOrd="2" destOrd="0" parTransId="{FEB8B389-A6C6-9F41-B85D-074CDA88FF4B}" sibTransId="{AF628DBC-B9EC-C046-BC04-9D86883174E1}"/>
    <dgm:cxn modelId="{E4AE1219-D689-B34E-B5EE-1E07283C100F}" srcId="{951EFE36-16F4-BE4C-BB70-DD8FC64BE0F4}" destId="{F2D82011-7BB2-6040-A2D1-5EADDEA7CE87}" srcOrd="0" destOrd="0" parTransId="{0C2BC61B-2ED8-9C41-813F-85D2030640B2}" sibTransId="{74AA5618-7B15-544C-AC73-D99647F53F9F}"/>
    <dgm:cxn modelId="{81897EC7-A4DA-8D43-96C8-FDAE6E3959CF}" srcId="{951EFE36-16F4-BE4C-BB70-DD8FC64BE0F4}" destId="{59D1693D-2826-8948-B5A3-73179623D2B8}" srcOrd="1" destOrd="0" parTransId="{9653D5DD-E12C-6448-A210-57C79239DF5D}" sibTransId="{B5ED18A9-EEFC-6840-B894-095F7C37A1BF}"/>
    <dgm:cxn modelId="{5F3197A0-FA9A-3241-96C1-FB4A04304F3E}" type="presOf" srcId="{D2154408-C7A4-C34C-8F7D-B45965AC5ED2}" destId="{888F8F96-CA7F-5945-BA7A-E9E5ACAAC30C}" srcOrd="0" destOrd="0" presId="urn:microsoft.com/office/officeart/2005/8/layout/list1"/>
    <dgm:cxn modelId="{4CBBF06B-EBDC-A444-BB34-CF40D00D64A8}" type="presOf" srcId="{6C1D0A1C-D42F-C044-904B-2C1BC90493F7}" destId="{DB3F7D20-871C-E74A-B650-E4AA30057BA6}" srcOrd="1" destOrd="0" presId="urn:microsoft.com/office/officeart/2005/8/layout/list1"/>
    <dgm:cxn modelId="{ED083411-079E-8F40-95C9-517C9F48E3FA}" srcId="{951EFE36-16F4-BE4C-BB70-DD8FC64BE0F4}" destId="{6C1D0A1C-D42F-C044-904B-2C1BC90493F7}" srcOrd="3" destOrd="0" parTransId="{1E39967E-2781-7546-A1CC-AF0070A0CC44}" sibTransId="{222B3E95-2A31-BB42-9DEA-4695A3B53650}"/>
    <dgm:cxn modelId="{CD5103C2-EC7B-0543-8EE2-938A69C4208F}" type="presOf" srcId="{6C1D0A1C-D42F-C044-904B-2C1BC90493F7}" destId="{5922A731-5D3E-C043-BAB0-46209069B41B}" srcOrd="0" destOrd="0" presId="urn:microsoft.com/office/officeart/2005/8/layout/list1"/>
    <dgm:cxn modelId="{C2B998CC-10ED-004D-B60A-D34958B1C7E4}" type="presOf" srcId="{59D1693D-2826-8948-B5A3-73179623D2B8}" destId="{73317A31-2288-3F4A-808A-53E515BDB1BD}" srcOrd="1" destOrd="0" presId="urn:microsoft.com/office/officeart/2005/8/layout/list1"/>
    <dgm:cxn modelId="{EC59DC74-065B-B441-9AAF-72F06074CF22}" type="presOf" srcId="{F2D82011-7BB2-6040-A2D1-5EADDEA7CE87}" destId="{49F7CB10-0C68-674A-BF45-AC92BDE736E3}" srcOrd="0" destOrd="0" presId="urn:microsoft.com/office/officeart/2005/8/layout/list1"/>
    <dgm:cxn modelId="{D12AA99E-442A-5F4D-91B5-BE857C4160CB}" type="presOf" srcId="{F2D82011-7BB2-6040-A2D1-5EADDEA7CE87}" destId="{1FF0ABEA-C967-4A44-BA5F-5678BEFE1C90}" srcOrd="1" destOrd="0" presId="urn:microsoft.com/office/officeart/2005/8/layout/list1"/>
    <dgm:cxn modelId="{1ADE39CA-2330-0A4D-92FB-2BDB763FB1FA}" type="presOf" srcId="{D2154408-C7A4-C34C-8F7D-B45965AC5ED2}" destId="{E76F3EA8-DBC9-C741-BD19-7272F60E6BF6}" srcOrd="1" destOrd="0" presId="urn:microsoft.com/office/officeart/2005/8/layout/list1"/>
    <dgm:cxn modelId="{D4BB6823-E735-C146-A02E-B45650B5B6B9}" type="presOf" srcId="{59D1693D-2826-8948-B5A3-73179623D2B8}" destId="{C57ADF72-D732-1941-B84D-CE2FC6E715E7}" srcOrd="0" destOrd="0" presId="urn:microsoft.com/office/officeart/2005/8/layout/list1"/>
    <dgm:cxn modelId="{BCCFA91A-3BF9-D344-BD55-26E33BE34587}" type="presParOf" srcId="{7FC11427-E2C0-8847-AC52-AC90714C65D3}" destId="{D68228DF-32C5-984D-9270-52DD233192B8}" srcOrd="0" destOrd="0" presId="urn:microsoft.com/office/officeart/2005/8/layout/list1"/>
    <dgm:cxn modelId="{5DC4C5CC-FFD8-5D48-9F48-B0E154A8EC0C}" type="presParOf" srcId="{D68228DF-32C5-984D-9270-52DD233192B8}" destId="{49F7CB10-0C68-674A-BF45-AC92BDE736E3}" srcOrd="0" destOrd="0" presId="urn:microsoft.com/office/officeart/2005/8/layout/list1"/>
    <dgm:cxn modelId="{FCC38B47-BA61-CA46-BB71-F6D7F28959D4}" type="presParOf" srcId="{D68228DF-32C5-984D-9270-52DD233192B8}" destId="{1FF0ABEA-C967-4A44-BA5F-5678BEFE1C90}" srcOrd="1" destOrd="0" presId="urn:microsoft.com/office/officeart/2005/8/layout/list1"/>
    <dgm:cxn modelId="{D61148A2-DD27-604D-AA16-89427C8CA5B6}" type="presParOf" srcId="{7FC11427-E2C0-8847-AC52-AC90714C65D3}" destId="{F323FC65-2989-CD45-A7BC-EE5221C38F15}" srcOrd="1" destOrd="0" presId="urn:microsoft.com/office/officeart/2005/8/layout/list1"/>
    <dgm:cxn modelId="{51626653-4244-CC4F-B4B7-DFDA747CDD59}" type="presParOf" srcId="{7FC11427-E2C0-8847-AC52-AC90714C65D3}" destId="{596F7349-61FE-8448-BBD3-547E16D67F31}" srcOrd="2" destOrd="0" presId="urn:microsoft.com/office/officeart/2005/8/layout/list1"/>
    <dgm:cxn modelId="{68BE5716-4071-634C-A3DF-04F73A7CF943}" type="presParOf" srcId="{7FC11427-E2C0-8847-AC52-AC90714C65D3}" destId="{FAD0AC62-39A9-FD4A-B1A1-A39B99D908B5}" srcOrd="3" destOrd="0" presId="urn:microsoft.com/office/officeart/2005/8/layout/list1"/>
    <dgm:cxn modelId="{AADB0AD1-9AC7-8D45-B0A7-1F6DF54B4264}" type="presParOf" srcId="{7FC11427-E2C0-8847-AC52-AC90714C65D3}" destId="{1F66D2B4-1E61-3A4A-88F9-10B221B7C9F7}" srcOrd="4" destOrd="0" presId="urn:microsoft.com/office/officeart/2005/8/layout/list1"/>
    <dgm:cxn modelId="{85B41C98-9D0F-5C42-B0D0-20579D501992}" type="presParOf" srcId="{1F66D2B4-1E61-3A4A-88F9-10B221B7C9F7}" destId="{C57ADF72-D732-1941-B84D-CE2FC6E715E7}" srcOrd="0" destOrd="0" presId="urn:microsoft.com/office/officeart/2005/8/layout/list1"/>
    <dgm:cxn modelId="{A50DEEE0-85B9-884E-840B-A37AC4DADD6D}" type="presParOf" srcId="{1F66D2B4-1E61-3A4A-88F9-10B221B7C9F7}" destId="{73317A31-2288-3F4A-808A-53E515BDB1BD}" srcOrd="1" destOrd="0" presId="urn:microsoft.com/office/officeart/2005/8/layout/list1"/>
    <dgm:cxn modelId="{7F1AD467-5908-A44D-85EB-B808CB5C7E2A}" type="presParOf" srcId="{7FC11427-E2C0-8847-AC52-AC90714C65D3}" destId="{9F43BB6A-614B-0642-AEEC-A0F45618FE0C}" srcOrd="5" destOrd="0" presId="urn:microsoft.com/office/officeart/2005/8/layout/list1"/>
    <dgm:cxn modelId="{6030D74B-9CAA-414D-B886-2553EF25FFFB}" type="presParOf" srcId="{7FC11427-E2C0-8847-AC52-AC90714C65D3}" destId="{51A2BCF5-D713-224D-A26A-3119FF3AFA87}" srcOrd="6" destOrd="0" presId="urn:microsoft.com/office/officeart/2005/8/layout/list1"/>
    <dgm:cxn modelId="{B3AB343A-F3B6-0249-8007-070588CA920D}" type="presParOf" srcId="{7FC11427-E2C0-8847-AC52-AC90714C65D3}" destId="{608FB759-3A62-394D-BCFB-384C1740FC99}" srcOrd="7" destOrd="0" presId="urn:microsoft.com/office/officeart/2005/8/layout/list1"/>
    <dgm:cxn modelId="{C60BA324-A248-FC4D-9596-4CA7E0C708EA}" type="presParOf" srcId="{7FC11427-E2C0-8847-AC52-AC90714C65D3}" destId="{7671956A-4B2B-884A-9D27-6B48F15EAEA2}" srcOrd="8" destOrd="0" presId="urn:microsoft.com/office/officeart/2005/8/layout/list1"/>
    <dgm:cxn modelId="{357CC86C-AB34-E742-9A6A-537E4DEDD6D7}" type="presParOf" srcId="{7671956A-4B2B-884A-9D27-6B48F15EAEA2}" destId="{888F8F96-CA7F-5945-BA7A-E9E5ACAAC30C}" srcOrd="0" destOrd="0" presId="urn:microsoft.com/office/officeart/2005/8/layout/list1"/>
    <dgm:cxn modelId="{DB9762E4-6261-E246-A0ED-393D7EAFAC50}" type="presParOf" srcId="{7671956A-4B2B-884A-9D27-6B48F15EAEA2}" destId="{E76F3EA8-DBC9-C741-BD19-7272F60E6BF6}" srcOrd="1" destOrd="0" presId="urn:microsoft.com/office/officeart/2005/8/layout/list1"/>
    <dgm:cxn modelId="{663ED0B3-44C8-324C-A080-4BD0E0E5ED8C}" type="presParOf" srcId="{7FC11427-E2C0-8847-AC52-AC90714C65D3}" destId="{498C6DF3-529A-274E-A683-A45C5788878F}" srcOrd="9" destOrd="0" presId="urn:microsoft.com/office/officeart/2005/8/layout/list1"/>
    <dgm:cxn modelId="{AEB90249-EF1C-0A4B-A91F-91D14457A5B3}" type="presParOf" srcId="{7FC11427-E2C0-8847-AC52-AC90714C65D3}" destId="{15758A26-4832-0F4B-B1F4-3815A34BA0E2}" srcOrd="10" destOrd="0" presId="urn:microsoft.com/office/officeart/2005/8/layout/list1"/>
    <dgm:cxn modelId="{7CFA2546-E5DF-D847-A1BC-77FE3825DBA7}" type="presParOf" srcId="{7FC11427-E2C0-8847-AC52-AC90714C65D3}" destId="{AF5BEC42-FDA0-4140-9080-CE3B44E0E199}" srcOrd="11" destOrd="0" presId="urn:microsoft.com/office/officeart/2005/8/layout/list1"/>
    <dgm:cxn modelId="{71CCD8D3-71AB-CD44-815C-C5F7F9A711D7}" type="presParOf" srcId="{7FC11427-E2C0-8847-AC52-AC90714C65D3}" destId="{44CD6AB7-945D-9541-B778-4E517DA3D82D}" srcOrd="12" destOrd="0" presId="urn:microsoft.com/office/officeart/2005/8/layout/list1"/>
    <dgm:cxn modelId="{167ABD7C-29BC-AB44-88F7-1689414A6B43}" type="presParOf" srcId="{44CD6AB7-945D-9541-B778-4E517DA3D82D}" destId="{5922A731-5D3E-C043-BAB0-46209069B41B}" srcOrd="0" destOrd="0" presId="urn:microsoft.com/office/officeart/2005/8/layout/list1"/>
    <dgm:cxn modelId="{55DFE176-25BA-2044-8618-E85A3F0F65FD}" type="presParOf" srcId="{44CD6AB7-945D-9541-B778-4E517DA3D82D}" destId="{DB3F7D20-871C-E74A-B650-E4AA30057BA6}" srcOrd="1" destOrd="0" presId="urn:microsoft.com/office/officeart/2005/8/layout/list1"/>
    <dgm:cxn modelId="{CA7EC618-B754-4745-80AB-BEF9820CC6C6}" type="presParOf" srcId="{7FC11427-E2C0-8847-AC52-AC90714C65D3}" destId="{BB25E01E-91D8-3341-B75B-BAF0C669E8EA}" srcOrd="13" destOrd="0" presId="urn:microsoft.com/office/officeart/2005/8/layout/list1"/>
    <dgm:cxn modelId="{0EFF74EC-90BA-5646-9B68-6B12F0753618}" type="presParOf" srcId="{7FC11427-E2C0-8847-AC52-AC90714C65D3}" destId="{6E579F01-EF86-374B-9E97-3D47853F9AC8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C0D127E-C3FA-064F-8F32-E8DD79B628D5}" type="doc">
      <dgm:prSet loTypeId="urn:microsoft.com/office/officeart/2009/3/layout/HorizontalOrganizationChar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61151BC-D18D-8241-A0F3-D64F67D19C2A}">
      <dgm:prSet phldrT="[文本]" custT="1"/>
      <dgm:spPr/>
      <dgm:t>
        <a:bodyPr/>
        <a:lstStyle/>
        <a:p>
          <a:r>
            <a:rPr lang="zh-CN" altLang="en-US" sz="1600" dirty="0" smtClean="0"/>
            <a:t>数据治理</a:t>
          </a:r>
          <a:endParaRPr lang="zh-CN" altLang="en-US" sz="1600" dirty="0"/>
        </a:p>
      </dgm:t>
    </dgm:pt>
    <dgm:pt modelId="{A75739D3-E92E-414F-A35E-E6255579774E}" type="parTrans" cxnId="{D39591FA-0F7D-9B41-866C-03472090B738}">
      <dgm:prSet/>
      <dgm:spPr/>
      <dgm:t>
        <a:bodyPr/>
        <a:lstStyle/>
        <a:p>
          <a:endParaRPr lang="zh-CN" altLang="en-US" sz="1600"/>
        </a:p>
      </dgm:t>
    </dgm:pt>
    <dgm:pt modelId="{AE635C30-9B47-794D-8726-A09E09039F35}" type="sibTrans" cxnId="{D39591FA-0F7D-9B41-866C-03472090B738}">
      <dgm:prSet/>
      <dgm:spPr/>
      <dgm:t>
        <a:bodyPr/>
        <a:lstStyle/>
        <a:p>
          <a:endParaRPr lang="zh-CN" altLang="en-US" sz="1600"/>
        </a:p>
      </dgm:t>
    </dgm:pt>
    <dgm:pt modelId="{1A58E22A-5298-D74A-9EB9-362141617E49}">
      <dgm:prSet phldrT="[文本]" custT="1"/>
      <dgm:spPr/>
      <dgm:t>
        <a:bodyPr/>
        <a:lstStyle/>
        <a:p>
          <a:r>
            <a:rPr kumimoji="1" lang="zh-CN" altLang="en-US" sz="1600" dirty="0" smtClean="0"/>
            <a:t>数据地图</a:t>
          </a:r>
          <a:r>
            <a:rPr kumimoji="1" lang="en-US" altLang="zh-CN" sz="1600" dirty="0" smtClean="0"/>
            <a:t>-</a:t>
          </a:r>
          <a:r>
            <a:rPr kumimoji="1" lang="zh-CN" altLang="en-US" sz="1600" dirty="0" smtClean="0"/>
            <a:t>血缘关系</a:t>
          </a:r>
          <a:endParaRPr lang="zh-CN" altLang="en-US" sz="1600" dirty="0"/>
        </a:p>
      </dgm:t>
    </dgm:pt>
    <dgm:pt modelId="{C1FEC2E2-08F4-404C-89CC-C4AC94AA9816}" type="parTrans" cxnId="{BD7F3576-9C9C-784D-8889-4CE995DAC048}">
      <dgm:prSet/>
      <dgm:spPr/>
      <dgm:t>
        <a:bodyPr/>
        <a:lstStyle/>
        <a:p>
          <a:endParaRPr lang="zh-CN" altLang="en-US" sz="1600"/>
        </a:p>
      </dgm:t>
    </dgm:pt>
    <dgm:pt modelId="{72AE1E8B-76B3-2E4C-995A-00CBF7E5789E}" type="sibTrans" cxnId="{BD7F3576-9C9C-784D-8889-4CE995DAC048}">
      <dgm:prSet/>
      <dgm:spPr/>
      <dgm:t>
        <a:bodyPr/>
        <a:lstStyle/>
        <a:p>
          <a:endParaRPr lang="zh-CN" altLang="en-US" sz="1600"/>
        </a:p>
      </dgm:t>
    </dgm:pt>
    <dgm:pt modelId="{F69FB6F5-F6DE-3F49-8629-F99F4C7E038A}">
      <dgm:prSet phldrT="[文本]" custT="1"/>
      <dgm:spPr/>
      <dgm:t>
        <a:bodyPr/>
        <a:lstStyle/>
        <a:p>
          <a:r>
            <a:rPr kumimoji="1" lang="zh-CN" altLang="en-US" sz="1600" dirty="0" smtClean="0"/>
            <a:t>大数据测试平台</a:t>
          </a:r>
          <a:endParaRPr lang="zh-CN" altLang="en-US" sz="1600" dirty="0"/>
        </a:p>
      </dgm:t>
    </dgm:pt>
    <dgm:pt modelId="{B5B123F8-6E09-994F-8F05-513375D3ED92}" type="parTrans" cxnId="{E1D01CA7-9BB2-0C4A-AE95-ED0D0C82501E}">
      <dgm:prSet/>
      <dgm:spPr/>
      <dgm:t>
        <a:bodyPr/>
        <a:lstStyle/>
        <a:p>
          <a:endParaRPr lang="zh-CN" altLang="en-US" sz="1600"/>
        </a:p>
      </dgm:t>
    </dgm:pt>
    <dgm:pt modelId="{A77F33E5-7EE4-AF46-A6A6-FE87F968A494}" type="sibTrans" cxnId="{E1D01CA7-9BB2-0C4A-AE95-ED0D0C82501E}">
      <dgm:prSet/>
      <dgm:spPr/>
      <dgm:t>
        <a:bodyPr/>
        <a:lstStyle/>
        <a:p>
          <a:endParaRPr lang="zh-CN" altLang="en-US" sz="1600"/>
        </a:p>
      </dgm:t>
    </dgm:pt>
    <dgm:pt modelId="{6826E7E3-DF05-874F-BE47-72093E9466F5}">
      <dgm:prSet phldrT="[文本]" custT="1"/>
      <dgm:spPr/>
      <dgm:t>
        <a:bodyPr/>
        <a:lstStyle/>
        <a:p>
          <a:r>
            <a:rPr lang="zh-CN" altLang="en-US" sz="1600" dirty="0" smtClean="0"/>
            <a:t>数据形态报告</a:t>
          </a:r>
          <a:endParaRPr lang="zh-CN" altLang="en-US" sz="1600" dirty="0"/>
        </a:p>
      </dgm:t>
    </dgm:pt>
    <dgm:pt modelId="{0496BCF0-066C-8B41-B128-1A5D62BCDA44}" type="parTrans" cxnId="{0EF57DB6-3499-EA4F-95E7-85F40F98E8E0}">
      <dgm:prSet/>
      <dgm:spPr/>
      <dgm:t>
        <a:bodyPr/>
        <a:lstStyle/>
        <a:p>
          <a:endParaRPr lang="zh-CN" altLang="en-US" sz="1600"/>
        </a:p>
      </dgm:t>
    </dgm:pt>
    <dgm:pt modelId="{3F7F8E3D-09AC-C44B-92AC-A79C1D412A88}" type="sibTrans" cxnId="{0EF57DB6-3499-EA4F-95E7-85F40F98E8E0}">
      <dgm:prSet/>
      <dgm:spPr/>
      <dgm:t>
        <a:bodyPr/>
        <a:lstStyle/>
        <a:p>
          <a:endParaRPr lang="zh-CN" altLang="en-US" sz="1600"/>
        </a:p>
      </dgm:t>
    </dgm:pt>
    <dgm:pt modelId="{77327898-5331-0C4D-A3BE-B251E6F4C5C0}">
      <dgm:prSet phldrT="[文本]" custT="1"/>
      <dgm:spPr/>
      <dgm:t>
        <a:bodyPr/>
        <a:lstStyle/>
        <a:p>
          <a:r>
            <a:rPr lang="zh-CN" altLang="en-US" sz="1600" dirty="0" smtClean="0"/>
            <a:t>数据对比</a:t>
          </a:r>
          <a:endParaRPr lang="zh-CN" altLang="en-US" sz="1600" dirty="0"/>
        </a:p>
      </dgm:t>
    </dgm:pt>
    <dgm:pt modelId="{9092CCA8-0F2B-3A45-AC19-60A04D8B42CB}" type="parTrans" cxnId="{5AAEA510-1478-FA42-89A8-F0BCF996FA76}">
      <dgm:prSet/>
      <dgm:spPr/>
      <dgm:t>
        <a:bodyPr/>
        <a:lstStyle/>
        <a:p>
          <a:endParaRPr lang="zh-CN" altLang="en-US" sz="1600"/>
        </a:p>
      </dgm:t>
    </dgm:pt>
    <dgm:pt modelId="{6821B24A-BA36-3E45-9355-581B57938CB2}" type="sibTrans" cxnId="{5AAEA510-1478-FA42-89A8-F0BCF996FA76}">
      <dgm:prSet/>
      <dgm:spPr/>
      <dgm:t>
        <a:bodyPr/>
        <a:lstStyle/>
        <a:p>
          <a:endParaRPr lang="zh-CN" altLang="en-US" sz="1600"/>
        </a:p>
      </dgm:t>
    </dgm:pt>
    <dgm:pt modelId="{98524761-7F20-E743-955A-777151FFAEC6}">
      <dgm:prSet custT="1"/>
      <dgm:spPr/>
      <dgm:t>
        <a:bodyPr/>
        <a:lstStyle/>
        <a:p>
          <a:r>
            <a:rPr kumimoji="1" lang="zh-CN" altLang="en-US" sz="1600" dirty="0" smtClean="0"/>
            <a:t>数据资产</a:t>
          </a:r>
          <a:r>
            <a:rPr kumimoji="1" lang="en-US" altLang="zh-CN" sz="1600" dirty="0" smtClean="0"/>
            <a:t>-</a:t>
          </a:r>
          <a:r>
            <a:rPr kumimoji="1" lang="zh-CN" altLang="en-US" sz="1600" dirty="0" smtClean="0"/>
            <a:t>存储相关</a:t>
          </a:r>
        </a:p>
      </dgm:t>
    </dgm:pt>
    <dgm:pt modelId="{E2269C51-5F68-4841-BDC1-9058F82CD11B}" type="parTrans" cxnId="{99B13508-81A9-8A4A-A207-63E34BFACE45}">
      <dgm:prSet/>
      <dgm:spPr/>
      <dgm:t>
        <a:bodyPr/>
        <a:lstStyle/>
        <a:p>
          <a:endParaRPr lang="zh-CN" altLang="en-US" sz="1600"/>
        </a:p>
      </dgm:t>
    </dgm:pt>
    <dgm:pt modelId="{D723AD39-5779-224F-9F03-84984160A5A0}" type="sibTrans" cxnId="{99B13508-81A9-8A4A-A207-63E34BFACE45}">
      <dgm:prSet/>
      <dgm:spPr/>
      <dgm:t>
        <a:bodyPr/>
        <a:lstStyle/>
        <a:p>
          <a:endParaRPr lang="zh-CN" altLang="en-US" sz="1600"/>
        </a:p>
      </dgm:t>
    </dgm:pt>
    <dgm:pt modelId="{1E146F11-5188-9E42-B3BE-0983A4A0887A}">
      <dgm:prSet custT="1"/>
      <dgm:spPr/>
      <dgm:t>
        <a:bodyPr/>
        <a:lstStyle/>
        <a:p>
          <a:r>
            <a:rPr kumimoji="1" lang="zh-CN" altLang="en-US" sz="1600" dirty="0" smtClean="0"/>
            <a:t>任务运维</a:t>
          </a:r>
          <a:r>
            <a:rPr kumimoji="1" lang="en-US" altLang="zh-CN" sz="1600" dirty="0" smtClean="0"/>
            <a:t>-</a:t>
          </a:r>
          <a:r>
            <a:rPr kumimoji="1" lang="zh-CN" altLang="en-US" sz="1600" dirty="0" smtClean="0"/>
            <a:t>计算相关</a:t>
          </a:r>
        </a:p>
      </dgm:t>
    </dgm:pt>
    <dgm:pt modelId="{52058596-4ED1-BC40-8A42-DA906CAFFACA}" type="parTrans" cxnId="{192678F6-5C33-CF4F-B529-B9D1E26EDD22}">
      <dgm:prSet/>
      <dgm:spPr/>
      <dgm:t>
        <a:bodyPr/>
        <a:lstStyle/>
        <a:p>
          <a:endParaRPr lang="zh-CN" altLang="en-US" sz="1600"/>
        </a:p>
      </dgm:t>
    </dgm:pt>
    <dgm:pt modelId="{1EE078E2-A928-4243-8C78-B21A5941CAAE}" type="sibTrans" cxnId="{192678F6-5C33-CF4F-B529-B9D1E26EDD22}">
      <dgm:prSet/>
      <dgm:spPr/>
      <dgm:t>
        <a:bodyPr/>
        <a:lstStyle/>
        <a:p>
          <a:endParaRPr lang="zh-CN" altLang="en-US" sz="1600"/>
        </a:p>
      </dgm:t>
    </dgm:pt>
    <dgm:pt modelId="{7485E7B7-B111-BB49-8727-1D57EFD20AAA}">
      <dgm:prSet phldrT="[文本]" custT="1"/>
      <dgm:spPr/>
      <dgm:t>
        <a:bodyPr/>
        <a:lstStyle/>
        <a:p>
          <a:pPr algn="l"/>
          <a:r>
            <a:rPr lang="zh-CN" altLang="en-US" sz="1600" dirty="0" smtClean="0"/>
            <a:t>快速比对</a:t>
          </a:r>
          <a:r>
            <a:rPr lang="en-US" altLang="zh-CN" sz="1600" dirty="0" smtClean="0"/>
            <a:t>count</a:t>
          </a:r>
          <a:r>
            <a:rPr lang="zh-CN" altLang="en-US" sz="1600" dirty="0" smtClean="0"/>
            <a:t>值</a:t>
          </a:r>
          <a:endParaRPr lang="zh-CN" altLang="en-US" sz="1600" dirty="0"/>
        </a:p>
      </dgm:t>
    </dgm:pt>
    <dgm:pt modelId="{780C27A9-F456-914F-BBD8-20AA2E31C5FE}" type="parTrans" cxnId="{40826F9B-FEBC-4E4A-ADE4-D48EDA6C4F3E}">
      <dgm:prSet/>
      <dgm:spPr/>
      <dgm:t>
        <a:bodyPr/>
        <a:lstStyle/>
        <a:p>
          <a:endParaRPr lang="zh-CN" altLang="en-US" sz="1600"/>
        </a:p>
      </dgm:t>
    </dgm:pt>
    <dgm:pt modelId="{03612149-3F1F-AB44-8DAD-86BE87B943A3}" type="sibTrans" cxnId="{40826F9B-FEBC-4E4A-ADE4-D48EDA6C4F3E}">
      <dgm:prSet/>
      <dgm:spPr/>
      <dgm:t>
        <a:bodyPr/>
        <a:lstStyle/>
        <a:p>
          <a:endParaRPr lang="zh-CN" altLang="en-US" sz="1600"/>
        </a:p>
      </dgm:t>
    </dgm:pt>
    <dgm:pt modelId="{2E890F48-BA0F-3643-9D3B-F3CD74A0E1D9}">
      <dgm:prSet phldrT="[文本]" custT="1"/>
      <dgm:spPr/>
      <dgm:t>
        <a:bodyPr/>
        <a:lstStyle/>
        <a:p>
          <a:pPr algn="l"/>
          <a:r>
            <a:rPr lang="en-US" altLang="zh-CN" sz="1600" dirty="0" err="1" smtClean="0"/>
            <a:t>Hbase</a:t>
          </a:r>
          <a:r>
            <a:rPr lang="zh-CN" altLang="en-US" sz="1600" dirty="0" smtClean="0"/>
            <a:t>查询</a:t>
          </a:r>
          <a:endParaRPr lang="zh-CN" altLang="en-US" sz="1600" dirty="0"/>
        </a:p>
      </dgm:t>
    </dgm:pt>
    <dgm:pt modelId="{E18DB159-B14B-CC47-A2B9-7E974319FE93}" type="parTrans" cxnId="{6FDE9687-3A50-D544-9D86-706604D4CABC}">
      <dgm:prSet/>
      <dgm:spPr/>
      <dgm:t>
        <a:bodyPr/>
        <a:lstStyle/>
        <a:p>
          <a:endParaRPr lang="zh-CN" altLang="en-US"/>
        </a:p>
      </dgm:t>
    </dgm:pt>
    <dgm:pt modelId="{A0B2C810-D6ED-C349-BC39-473BF40744FB}" type="sibTrans" cxnId="{6FDE9687-3A50-D544-9D86-706604D4CABC}">
      <dgm:prSet/>
      <dgm:spPr/>
      <dgm:t>
        <a:bodyPr/>
        <a:lstStyle/>
        <a:p>
          <a:endParaRPr lang="zh-CN" altLang="en-US"/>
        </a:p>
      </dgm:t>
    </dgm:pt>
    <dgm:pt modelId="{0F40BB0F-BF32-0C43-8A59-CD17A71BA1BC}" type="pres">
      <dgm:prSet presAssocID="{DC0D127E-C3FA-064F-8F32-E8DD79B628D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2BBC465-F65E-3845-88DE-9BFEE0794383}" type="pres">
      <dgm:prSet presAssocID="{061151BC-D18D-8241-A0F3-D64F67D19C2A}" presName="hierRoot1" presStyleCnt="0">
        <dgm:presLayoutVars>
          <dgm:hierBranch val="init"/>
        </dgm:presLayoutVars>
      </dgm:prSet>
      <dgm:spPr/>
    </dgm:pt>
    <dgm:pt modelId="{91EA127A-CC91-3E4D-BD8A-3E9EBFBA0135}" type="pres">
      <dgm:prSet presAssocID="{061151BC-D18D-8241-A0F3-D64F67D19C2A}" presName="rootComposite1" presStyleCnt="0"/>
      <dgm:spPr/>
    </dgm:pt>
    <dgm:pt modelId="{5DF1624B-360D-044D-8DAE-CCCEE83B18E6}" type="pres">
      <dgm:prSet presAssocID="{061151BC-D18D-8241-A0F3-D64F67D19C2A}" presName="rootText1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2A39B9D-BF3F-0146-AD40-3B7C15F45E34}" type="pres">
      <dgm:prSet presAssocID="{061151BC-D18D-8241-A0F3-D64F67D19C2A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478985D-E4C1-F743-A64E-D4C709690985}" type="pres">
      <dgm:prSet presAssocID="{061151BC-D18D-8241-A0F3-D64F67D19C2A}" presName="hierChild2" presStyleCnt="0"/>
      <dgm:spPr/>
    </dgm:pt>
    <dgm:pt modelId="{1DBC4FFC-B424-504B-8D1F-ED3F2478296D}" type="pres">
      <dgm:prSet presAssocID="{C1FEC2E2-08F4-404C-89CC-C4AC94AA9816}" presName="Name64" presStyleLbl="parChTrans1D2" presStyleIdx="0" presStyleCnt="7"/>
      <dgm:spPr/>
      <dgm:t>
        <a:bodyPr/>
        <a:lstStyle/>
        <a:p>
          <a:endParaRPr lang="zh-CN" altLang="en-US"/>
        </a:p>
      </dgm:t>
    </dgm:pt>
    <dgm:pt modelId="{CD5BFC06-B1FC-2C48-BDC0-C624276BFFA7}" type="pres">
      <dgm:prSet presAssocID="{1A58E22A-5298-D74A-9EB9-362141617E49}" presName="hierRoot2" presStyleCnt="0">
        <dgm:presLayoutVars>
          <dgm:hierBranch val="init"/>
        </dgm:presLayoutVars>
      </dgm:prSet>
      <dgm:spPr/>
    </dgm:pt>
    <dgm:pt modelId="{A78091F3-60D5-9845-BC38-48693817B32E}" type="pres">
      <dgm:prSet presAssocID="{1A58E22A-5298-D74A-9EB9-362141617E49}" presName="rootComposite" presStyleCnt="0"/>
      <dgm:spPr/>
    </dgm:pt>
    <dgm:pt modelId="{4E8167CB-89E7-9D4A-9603-438575B9C626}" type="pres">
      <dgm:prSet presAssocID="{1A58E22A-5298-D74A-9EB9-362141617E49}" presName="rootText" presStyleLbl="node2" presStyleIdx="0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701080E-C2A2-E24E-BA99-3E5A96100E13}" type="pres">
      <dgm:prSet presAssocID="{1A58E22A-5298-D74A-9EB9-362141617E49}" presName="rootConnector" presStyleLbl="node2" presStyleIdx="0" presStyleCnt="7"/>
      <dgm:spPr/>
      <dgm:t>
        <a:bodyPr/>
        <a:lstStyle/>
        <a:p>
          <a:endParaRPr lang="zh-CN" altLang="en-US"/>
        </a:p>
      </dgm:t>
    </dgm:pt>
    <dgm:pt modelId="{63AB3B07-E94F-6D48-B88A-EADCBB92D8C3}" type="pres">
      <dgm:prSet presAssocID="{1A58E22A-5298-D74A-9EB9-362141617E49}" presName="hierChild4" presStyleCnt="0"/>
      <dgm:spPr/>
    </dgm:pt>
    <dgm:pt modelId="{9759E9E7-1F6F-554F-9D29-8F82D820F06E}" type="pres">
      <dgm:prSet presAssocID="{1A58E22A-5298-D74A-9EB9-362141617E49}" presName="hierChild5" presStyleCnt="0"/>
      <dgm:spPr/>
    </dgm:pt>
    <dgm:pt modelId="{EDA41A04-B6B9-1644-A350-47D36AF506E5}" type="pres">
      <dgm:prSet presAssocID="{E2269C51-5F68-4841-BDC1-9058F82CD11B}" presName="Name64" presStyleLbl="parChTrans1D2" presStyleIdx="1" presStyleCnt="7"/>
      <dgm:spPr/>
      <dgm:t>
        <a:bodyPr/>
        <a:lstStyle/>
        <a:p>
          <a:endParaRPr lang="zh-CN" altLang="en-US"/>
        </a:p>
      </dgm:t>
    </dgm:pt>
    <dgm:pt modelId="{4697FF58-5C52-0D47-A78B-248D7883ADD2}" type="pres">
      <dgm:prSet presAssocID="{98524761-7F20-E743-955A-777151FFAEC6}" presName="hierRoot2" presStyleCnt="0">
        <dgm:presLayoutVars>
          <dgm:hierBranch val="init"/>
        </dgm:presLayoutVars>
      </dgm:prSet>
      <dgm:spPr/>
    </dgm:pt>
    <dgm:pt modelId="{C37D75AE-FC0F-2049-89BF-CDDF053965AF}" type="pres">
      <dgm:prSet presAssocID="{98524761-7F20-E743-955A-777151FFAEC6}" presName="rootComposite" presStyleCnt="0"/>
      <dgm:spPr/>
    </dgm:pt>
    <dgm:pt modelId="{54EA27E6-9E58-CA48-81A6-5BA8D392FECB}" type="pres">
      <dgm:prSet presAssocID="{98524761-7F20-E743-955A-777151FFAEC6}" presName="rootText" presStyleLbl="node2" presStyleIdx="1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F8E0C2B-2586-6D4D-9941-D32B846B0FD8}" type="pres">
      <dgm:prSet presAssocID="{98524761-7F20-E743-955A-777151FFAEC6}" presName="rootConnector" presStyleLbl="node2" presStyleIdx="1" presStyleCnt="7"/>
      <dgm:spPr/>
      <dgm:t>
        <a:bodyPr/>
        <a:lstStyle/>
        <a:p>
          <a:endParaRPr lang="zh-CN" altLang="en-US"/>
        </a:p>
      </dgm:t>
    </dgm:pt>
    <dgm:pt modelId="{308D0D59-9537-844C-A5F3-9840AFF72772}" type="pres">
      <dgm:prSet presAssocID="{98524761-7F20-E743-955A-777151FFAEC6}" presName="hierChild4" presStyleCnt="0"/>
      <dgm:spPr/>
    </dgm:pt>
    <dgm:pt modelId="{990CA9BF-BB1B-C546-9562-4CA8884F103C}" type="pres">
      <dgm:prSet presAssocID="{98524761-7F20-E743-955A-777151FFAEC6}" presName="hierChild5" presStyleCnt="0"/>
      <dgm:spPr/>
    </dgm:pt>
    <dgm:pt modelId="{B5D85E28-D7A2-2541-AE99-F3DD79812908}" type="pres">
      <dgm:prSet presAssocID="{52058596-4ED1-BC40-8A42-DA906CAFFACA}" presName="Name64" presStyleLbl="parChTrans1D2" presStyleIdx="2" presStyleCnt="7"/>
      <dgm:spPr/>
      <dgm:t>
        <a:bodyPr/>
        <a:lstStyle/>
        <a:p>
          <a:endParaRPr lang="zh-CN" altLang="en-US"/>
        </a:p>
      </dgm:t>
    </dgm:pt>
    <dgm:pt modelId="{8313835C-6889-954A-856C-2A5C8A5DF0A3}" type="pres">
      <dgm:prSet presAssocID="{1E146F11-5188-9E42-B3BE-0983A4A0887A}" presName="hierRoot2" presStyleCnt="0">
        <dgm:presLayoutVars>
          <dgm:hierBranch val="init"/>
        </dgm:presLayoutVars>
      </dgm:prSet>
      <dgm:spPr/>
    </dgm:pt>
    <dgm:pt modelId="{A6E25F71-E1B8-EA44-98BD-8871864CFB56}" type="pres">
      <dgm:prSet presAssocID="{1E146F11-5188-9E42-B3BE-0983A4A0887A}" presName="rootComposite" presStyleCnt="0"/>
      <dgm:spPr/>
    </dgm:pt>
    <dgm:pt modelId="{042CEFA1-5C67-4342-9300-43BB0B4CB090}" type="pres">
      <dgm:prSet presAssocID="{1E146F11-5188-9E42-B3BE-0983A4A0887A}" presName="rootText" presStyleLbl="node2" presStyleIdx="2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70FE2B9-C5EF-0F46-B6F3-21B1273A8FAD}" type="pres">
      <dgm:prSet presAssocID="{1E146F11-5188-9E42-B3BE-0983A4A0887A}" presName="rootConnector" presStyleLbl="node2" presStyleIdx="2" presStyleCnt="7"/>
      <dgm:spPr/>
      <dgm:t>
        <a:bodyPr/>
        <a:lstStyle/>
        <a:p>
          <a:endParaRPr lang="zh-CN" altLang="en-US"/>
        </a:p>
      </dgm:t>
    </dgm:pt>
    <dgm:pt modelId="{AE6DABD3-5414-9D4F-968A-1B9362FA043A}" type="pres">
      <dgm:prSet presAssocID="{1E146F11-5188-9E42-B3BE-0983A4A0887A}" presName="hierChild4" presStyleCnt="0"/>
      <dgm:spPr/>
    </dgm:pt>
    <dgm:pt modelId="{94BAB8FC-1F70-1F47-BE8E-433C0245E585}" type="pres">
      <dgm:prSet presAssocID="{1E146F11-5188-9E42-B3BE-0983A4A0887A}" presName="hierChild5" presStyleCnt="0"/>
      <dgm:spPr/>
    </dgm:pt>
    <dgm:pt modelId="{E756E450-8E07-CF41-94CC-759ED9E53B57}" type="pres">
      <dgm:prSet presAssocID="{061151BC-D18D-8241-A0F3-D64F67D19C2A}" presName="hierChild3" presStyleCnt="0"/>
      <dgm:spPr/>
    </dgm:pt>
    <dgm:pt modelId="{BA161897-F42B-004E-B1A7-1BC6D59288AA}" type="pres">
      <dgm:prSet presAssocID="{F69FB6F5-F6DE-3F49-8629-F99F4C7E038A}" presName="hierRoot1" presStyleCnt="0">
        <dgm:presLayoutVars>
          <dgm:hierBranch val="init"/>
        </dgm:presLayoutVars>
      </dgm:prSet>
      <dgm:spPr/>
    </dgm:pt>
    <dgm:pt modelId="{BE802FBA-1A69-854C-8761-5BD81F26E821}" type="pres">
      <dgm:prSet presAssocID="{F69FB6F5-F6DE-3F49-8629-F99F4C7E038A}" presName="rootComposite1" presStyleCnt="0"/>
      <dgm:spPr/>
    </dgm:pt>
    <dgm:pt modelId="{D5E7003D-B194-AB42-986A-3BD23A92286B}" type="pres">
      <dgm:prSet presAssocID="{F69FB6F5-F6DE-3F49-8629-F99F4C7E038A}" presName="rootText1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30C362E-AF23-FE4A-A058-39AEBDE042D2}" type="pres">
      <dgm:prSet presAssocID="{F69FB6F5-F6DE-3F49-8629-F99F4C7E038A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75B6364-9BCD-4649-9A01-6DDCF9ACB6B1}" type="pres">
      <dgm:prSet presAssocID="{F69FB6F5-F6DE-3F49-8629-F99F4C7E038A}" presName="hierChild2" presStyleCnt="0"/>
      <dgm:spPr/>
    </dgm:pt>
    <dgm:pt modelId="{F32BB7AE-69C7-4D41-9F6C-934C73BC1AB0}" type="pres">
      <dgm:prSet presAssocID="{0496BCF0-066C-8B41-B128-1A5D62BCDA44}" presName="Name64" presStyleLbl="parChTrans1D2" presStyleIdx="3" presStyleCnt="7"/>
      <dgm:spPr/>
      <dgm:t>
        <a:bodyPr/>
        <a:lstStyle/>
        <a:p>
          <a:endParaRPr lang="zh-CN" altLang="en-US"/>
        </a:p>
      </dgm:t>
    </dgm:pt>
    <dgm:pt modelId="{DE37BB3D-94E5-B346-A124-E73DAFA20938}" type="pres">
      <dgm:prSet presAssocID="{6826E7E3-DF05-874F-BE47-72093E9466F5}" presName="hierRoot2" presStyleCnt="0">
        <dgm:presLayoutVars>
          <dgm:hierBranch val="init"/>
        </dgm:presLayoutVars>
      </dgm:prSet>
      <dgm:spPr/>
    </dgm:pt>
    <dgm:pt modelId="{4AEDA176-A5BF-AE49-A192-8F8793D9880A}" type="pres">
      <dgm:prSet presAssocID="{6826E7E3-DF05-874F-BE47-72093E9466F5}" presName="rootComposite" presStyleCnt="0"/>
      <dgm:spPr/>
    </dgm:pt>
    <dgm:pt modelId="{771EA1DA-E996-F840-BD72-4DBB7B1C01F6}" type="pres">
      <dgm:prSet presAssocID="{6826E7E3-DF05-874F-BE47-72093E9466F5}" presName="rootText" presStyleLbl="node2" presStyleIdx="3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1D7F8F-4A11-E549-B732-6FD86D85DFD2}" type="pres">
      <dgm:prSet presAssocID="{6826E7E3-DF05-874F-BE47-72093E9466F5}" presName="rootConnector" presStyleLbl="node2" presStyleIdx="3" presStyleCnt="7"/>
      <dgm:spPr/>
      <dgm:t>
        <a:bodyPr/>
        <a:lstStyle/>
        <a:p>
          <a:endParaRPr lang="zh-CN" altLang="en-US"/>
        </a:p>
      </dgm:t>
    </dgm:pt>
    <dgm:pt modelId="{686ECCC5-015B-5548-8DA4-EB72EEA1B665}" type="pres">
      <dgm:prSet presAssocID="{6826E7E3-DF05-874F-BE47-72093E9466F5}" presName="hierChild4" presStyleCnt="0"/>
      <dgm:spPr/>
    </dgm:pt>
    <dgm:pt modelId="{89733617-DB26-C144-8AD7-EC084BB0839A}" type="pres">
      <dgm:prSet presAssocID="{6826E7E3-DF05-874F-BE47-72093E9466F5}" presName="hierChild5" presStyleCnt="0"/>
      <dgm:spPr/>
    </dgm:pt>
    <dgm:pt modelId="{3C6F0F0C-ED1E-B34C-8925-26ABACFE0F1D}" type="pres">
      <dgm:prSet presAssocID="{9092CCA8-0F2B-3A45-AC19-60A04D8B42CB}" presName="Name64" presStyleLbl="parChTrans1D2" presStyleIdx="4" presStyleCnt="7"/>
      <dgm:spPr/>
      <dgm:t>
        <a:bodyPr/>
        <a:lstStyle/>
        <a:p>
          <a:endParaRPr lang="zh-CN" altLang="en-US"/>
        </a:p>
      </dgm:t>
    </dgm:pt>
    <dgm:pt modelId="{7799A8A2-DA77-D04F-A619-F600A6A8A6A7}" type="pres">
      <dgm:prSet presAssocID="{77327898-5331-0C4D-A3BE-B251E6F4C5C0}" presName="hierRoot2" presStyleCnt="0">
        <dgm:presLayoutVars>
          <dgm:hierBranch val="init"/>
        </dgm:presLayoutVars>
      </dgm:prSet>
      <dgm:spPr/>
    </dgm:pt>
    <dgm:pt modelId="{AD29049B-16DD-C845-895E-E94305FEDD1C}" type="pres">
      <dgm:prSet presAssocID="{77327898-5331-0C4D-A3BE-B251E6F4C5C0}" presName="rootComposite" presStyleCnt="0"/>
      <dgm:spPr/>
    </dgm:pt>
    <dgm:pt modelId="{22EE218D-9935-3F48-ACFA-C2EFE43D6786}" type="pres">
      <dgm:prSet presAssocID="{77327898-5331-0C4D-A3BE-B251E6F4C5C0}" presName="rootText" presStyleLbl="node2" presStyleIdx="4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89A0317-AB66-AE40-A5E8-575B4BCBC172}" type="pres">
      <dgm:prSet presAssocID="{77327898-5331-0C4D-A3BE-B251E6F4C5C0}" presName="rootConnector" presStyleLbl="node2" presStyleIdx="4" presStyleCnt="7"/>
      <dgm:spPr/>
      <dgm:t>
        <a:bodyPr/>
        <a:lstStyle/>
        <a:p>
          <a:endParaRPr lang="zh-CN" altLang="en-US"/>
        </a:p>
      </dgm:t>
    </dgm:pt>
    <dgm:pt modelId="{4893EBB9-B718-D748-A410-DC708958F538}" type="pres">
      <dgm:prSet presAssocID="{77327898-5331-0C4D-A3BE-B251E6F4C5C0}" presName="hierChild4" presStyleCnt="0"/>
      <dgm:spPr/>
    </dgm:pt>
    <dgm:pt modelId="{88EA6B8B-B24C-AB49-BCB7-A02787453E4B}" type="pres">
      <dgm:prSet presAssocID="{77327898-5331-0C4D-A3BE-B251E6F4C5C0}" presName="hierChild5" presStyleCnt="0"/>
      <dgm:spPr/>
    </dgm:pt>
    <dgm:pt modelId="{DD5D05BD-691F-9540-96C8-8CB915463BEF}" type="pres">
      <dgm:prSet presAssocID="{780C27A9-F456-914F-BBD8-20AA2E31C5FE}" presName="Name64" presStyleLbl="parChTrans1D2" presStyleIdx="5" presStyleCnt="7"/>
      <dgm:spPr/>
      <dgm:t>
        <a:bodyPr/>
        <a:lstStyle/>
        <a:p>
          <a:endParaRPr lang="zh-CN" altLang="en-US"/>
        </a:p>
      </dgm:t>
    </dgm:pt>
    <dgm:pt modelId="{9C20D027-39F7-684E-8974-BF7ABD0E7D4A}" type="pres">
      <dgm:prSet presAssocID="{7485E7B7-B111-BB49-8727-1D57EFD20AAA}" presName="hierRoot2" presStyleCnt="0">
        <dgm:presLayoutVars>
          <dgm:hierBranch val="init"/>
        </dgm:presLayoutVars>
      </dgm:prSet>
      <dgm:spPr/>
    </dgm:pt>
    <dgm:pt modelId="{4A07067E-8EC7-A648-A88C-5A604589644A}" type="pres">
      <dgm:prSet presAssocID="{7485E7B7-B111-BB49-8727-1D57EFD20AAA}" presName="rootComposite" presStyleCnt="0"/>
      <dgm:spPr/>
    </dgm:pt>
    <dgm:pt modelId="{5164D2A4-D924-6642-816B-AB51D5A2962B}" type="pres">
      <dgm:prSet presAssocID="{7485E7B7-B111-BB49-8727-1D57EFD20AAA}" presName="rootText" presStyleLbl="node2" presStyleIdx="5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5018B01-B2EA-2A4A-8571-7648438FA59E}" type="pres">
      <dgm:prSet presAssocID="{7485E7B7-B111-BB49-8727-1D57EFD20AAA}" presName="rootConnector" presStyleLbl="node2" presStyleIdx="5" presStyleCnt="7"/>
      <dgm:spPr/>
      <dgm:t>
        <a:bodyPr/>
        <a:lstStyle/>
        <a:p>
          <a:endParaRPr lang="zh-CN" altLang="en-US"/>
        </a:p>
      </dgm:t>
    </dgm:pt>
    <dgm:pt modelId="{50403E60-E3B9-B94A-8D0C-4CFE1BB7F726}" type="pres">
      <dgm:prSet presAssocID="{7485E7B7-B111-BB49-8727-1D57EFD20AAA}" presName="hierChild4" presStyleCnt="0"/>
      <dgm:spPr/>
    </dgm:pt>
    <dgm:pt modelId="{4516216E-A510-4C44-8B50-3DA5F32C1F97}" type="pres">
      <dgm:prSet presAssocID="{7485E7B7-B111-BB49-8727-1D57EFD20AAA}" presName="hierChild5" presStyleCnt="0"/>
      <dgm:spPr/>
    </dgm:pt>
    <dgm:pt modelId="{9BC2313D-886E-6D48-A9EA-9CE12D7EA3DF}" type="pres">
      <dgm:prSet presAssocID="{E18DB159-B14B-CC47-A2B9-7E974319FE93}" presName="Name64" presStyleLbl="parChTrans1D2" presStyleIdx="6" presStyleCnt="7"/>
      <dgm:spPr/>
      <dgm:t>
        <a:bodyPr/>
        <a:lstStyle/>
        <a:p>
          <a:endParaRPr lang="zh-CN" altLang="en-US"/>
        </a:p>
      </dgm:t>
    </dgm:pt>
    <dgm:pt modelId="{AD9D4E8C-7F8E-5E41-B0A2-280D8581709A}" type="pres">
      <dgm:prSet presAssocID="{2E890F48-BA0F-3643-9D3B-F3CD74A0E1D9}" presName="hierRoot2" presStyleCnt="0">
        <dgm:presLayoutVars>
          <dgm:hierBranch val="init"/>
        </dgm:presLayoutVars>
      </dgm:prSet>
      <dgm:spPr/>
    </dgm:pt>
    <dgm:pt modelId="{59A63A9A-5F31-2048-87F2-3AC0BDBB8C90}" type="pres">
      <dgm:prSet presAssocID="{2E890F48-BA0F-3643-9D3B-F3CD74A0E1D9}" presName="rootComposite" presStyleCnt="0"/>
      <dgm:spPr/>
    </dgm:pt>
    <dgm:pt modelId="{8B4E33B6-CAE9-9547-AC2B-8A7DEC9C954E}" type="pres">
      <dgm:prSet presAssocID="{2E890F48-BA0F-3643-9D3B-F3CD74A0E1D9}" presName="rootText" presStyleLbl="node2" presStyleIdx="6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3BC2880-E58F-3A42-BEB4-9B8EA7CC0B51}" type="pres">
      <dgm:prSet presAssocID="{2E890F48-BA0F-3643-9D3B-F3CD74A0E1D9}" presName="rootConnector" presStyleLbl="node2" presStyleIdx="6" presStyleCnt="7"/>
      <dgm:spPr/>
      <dgm:t>
        <a:bodyPr/>
        <a:lstStyle/>
        <a:p>
          <a:endParaRPr lang="zh-CN" altLang="en-US"/>
        </a:p>
      </dgm:t>
    </dgm:pt>
    <dgm:pt modelId="{C50AF831-8AC8-4F4B-946D-78EF55E062FB}" type="pres">
      <dgm:prSet presAssocID="{2E890F48-BA0F-3643-9D3B-F3CD74A0E1D9}" presName="hierChild4" presStyleCnt="0"/>
      <dgm:spPr/>
    </dgm:pt>
    <dgm:pt modelId="{AE1FD166-64CF-5741-81D1-235108B04C54}" type="pres">
      <dgm:prSet presAssocID="{2E890F48-BA0F-3643-9D3B-F3CD74A0E1D9}" presName="hierChild5" presStyleCnt="0"/>
      <dgm:spPr/>
    </dgm:pt>
    <dgm:pt modelId="{E697F803-7506-5646-9F14-2A0C10E2F6E8}" type="pres">
      <dgm:prSet presAssocID="{F69FB6F5-F6DE-3F49-8629-F99F4C7E038A}" presName="hierChild3" presStyleCnt="0"/>
      <dgm:spPr/>
    </dgm:pt>
  </dgm:ptLst>
  <dgm:cxnLst>
    <dgm:cxn modelId="{44F35682-4BBB-DB49-8E65-EB914C8ED108}" type="presOf" srcId="{2E890F48-BA0F-3643-9D3B-F3CD74A0E1D9}" destId="{8B4E33B6-CAE9-9547-AC2B-8A7DEC9C954E}" srcOrd="0" destOrd="0" presId="urn:microsoft.com/office/officeart/2009/3/layout/HorizontalOrganizationChart"/>
    <dgm:cxn modelId="{63858ED1-7192-B347-AA67-F4E9131C8F7D}" type="presOf" srcId="{C1FEC2E2-08F4-404C-89CC-C4AC94AA9816}" destId="{1DBC4FFC-B424-504B-8D1F-ED3F2478296D}" srcOrd="0" destOrd="0" presId="urn:microsoft.com/office/officeart/2009/3/layout/HorizontalOrganizationChart"/>
    <dgm:cxn modelId="{C48DFE88-70F7-F24D-91FB-73408E2E9960}" type="presOf" srcId="{F69FB6F5-F6DE-3F49-8629-F99F4C7E038A}" destId="{D5E7003D-B194-AB42-986A-3BD23A92286B}" srcOrd="0" destOrd="0" presId="urn:microsoft.com/office/officeart/2009/3/layout/HorizontalOrganizationChart"/>
    <dgm:cxn modelId="{86EA3535-5026-5649-8948-E1991E2A29D2}" type="presOf" srcId="{98524761-7F20-E743-955A-777151FFAEC6}" destId="{AF8E0C2B-2586-6D4D-9941-D32B846B0FD8}" srcOrd="1" destOrd="0" presId="urn:microsoft.com/office/officeart/2009/3/layout/HorizontalOrganizationChart"/>
    <dgm:cxn modelId="{0E74A014-878E-C440-9C96-EB7075F0376D}" type="presOf" srcId="{F69FB6F5-F6DE-3F49-8629-F99F4C7E038A}" destId="{D30C362E-AF23-FE4A-A058-39AEBDE042D2}" srcOrd="1" destOrd="0" presId="urn:microsoft.com/office/officeart/2009/3/layout/HorizontalOrganizationChart"/>
    <dgm:cxn modelId="{192678F6-5C33-CF4F-B529-B9D1E26EDD22}" srcId="{061151BC-D18D-8241-A0F3-D64F67D19C2A}" destId="{1E146F11-5188-9E42-B3BE-0983A4A0887A}" srcOrd="2" destOrd="0" parTransId="{52058596-4ED1-BC40-8A42-DA906CAFFACA}" sibTransId="{1EE078E2-A928-4243-8C78-B21A5941CAAE}"/>
    <dgm:cxn modelId="{A2109B63-26DF-9B43-9730-B792EA997F38}" type="presOf" srcId="{780C27A9-F456-914F-BBD8-20AA2E31C5FE}" destId="{DD5D05BD-691F-9540-96C8-8CB915463BEF}" srcOrd="0" destOrd="0" presId="urn:microsoft.com/office/officeart/2009/3/layout/HorizontalOrganizationChart"/>
    <dgm:cxn modelId="{E1D01CA7-9BB2-0C4A-AE95-ED0D0C82501E}" srcId="{DC0D127E-C3FA-064F-8F32-E8DD79B628D5}" destId="{F69FB6F5-F6DE-3F49-8629-F99F4C7E038A}" srcOrd="1" destOrd="0" parTransId="{B5B123F8-6E09-994F-8F05-513375D3ED92}" sibTransId="{A77F33E5-7EE4-AF46-A6A6-FE87F968A494}"/>
    <dgm:cxn modelId="{81373110-DA5A-5645-A629-CD9BFF2C0D0C}" type="presOf" srcId="{061151BC-D18D-8241-A0F3-D64F67D19C2A}" destId="{92A39B9D-BF3F-0146-AD40-3B7C15F45E34}" srcOrd="1" destOrd="0" presId="urn:microsoft.com/office/officeart/2009/3/layout/HorizontalOrganizationChart"/>
    <dgm:cxn modelId="{8986979F-A78F-2B4C-A321-1A484E22FB24}" type="presOf" srcId="{DC0D127E-C3FA-064F-8F32-E8DD79B628D5}" destId="{0F40BB0F-BF32-0C43-8A59-CD17A71BA1BC}" srcOrd="0" destOrd="0" presId="urn:microsoft.com/office/officeart/2009/3/layout/HorizontalOrganizationChart"/>
    <dgm:cxn modelId="{A3487A8E-43B8-3545-B856-1867794ADA13}" type="presOf" srcId="{1E146F11-5188-9E42-B3BE-0983A4A0887A}" destId="{270FE2B9-C5EF-0F46-B6F3-21B1273A8FAD}" srcOrd="1" destOrd="0" presId="urn:microsoft.com/office/officeart/2009/3/layout/HorizontalOrganizationChart"/>
    <dgm:cxn modelId="{BFCB6A2F-AA86-3C4F-A29F-4CC0B9D9090D}" type="presOf" srcId="{9092CCA8-0F2B-3A45-AC19-60A04D8B42CB}" destId="{3C6F0F0C-ED1E-B34C-8925-26ABACFE0F1D}" srcOrd="0" destOrd="0" presId="urn:microsoft.com/office/officeart/2009/3/layout/HorizontalOrganizationChart"/>
    <dgm:cxn modelId="{8630889F-1664-9F4D-864A-36F903A4B648}" type="presOf" srcId="{7485E7B7-B111-BB49-8727-1D57EFD20AAA}" destId="{E5018B01-B2EA-2A4A-8571-7648438FA59E}" srcOrd="1" destOrd="0" presId="urn:microsoft.com/office/officeart/2009/3/layout/HorizontalOrganizationChart"/>
    <dgm:cxn modelId="{BD7F3576-9C9C-784D-8889-4CE995DAC048}" srcId="{061151BC-D18D-8241-A0F3-D64F67D19C2A}" destId="{1A58E22A-5298-D74A-9EB9-362141617E49}" srcOrd="0" destOrd="0" parTransId="{C1FEC2E2-08F4-404C-89CC-C4AC94AA9816}" sibTransId="{72AE1E8B-76B3-2E4C-995A-00CBF7E5789E}"/>
    <dgm:cxn modelId="{BE6E0989-88D1-8F43-813E-6143940ED97D}" type="presOf" srcId="{2E890F48-BA0F-3643-9D3B-F3CD74A0E1D9}" destId="{73BC2880-E58F-3A42-BEB4-9B8EA7CC0B51}" srcOrd="1" destOrd="0" presId="urn:microsoft.com/office/officeart/2009/3/layout/HorizontalOrganizationChart"/>
    <dgm:cxn modelId="{D87330C8-0C1B-0D4D-AB95-86246038883B}" type="presOf" srcId="{E2269C51-5F68-4841-BDC1-9058F82CD11B}" destId="{EDA41A04-B6B9-1644-A350-47D36AF506E5}" srcOrd="0" destOrd="0" presId="urn:microsoft.com/office/officeart/2009/3/layout/HorizontalOrganizationChart"/>
    <dgm:cxn modelId="{D39591FA-0F7D-9B41-866C-03472090B738}" srcId="{DC0D127E-C3FA-064F-8F32-E8DD79B628D5}" destId="{061151BC-D18D-8241-A0F3-D64F67D19C2A}" srcOrd="0" destOrd="0" parTransId="{A75739D3-E92E-414F-A35E-E6255579774E}" sibTransId="{AE635C30-9B47-794D-8726-A09E09039F35}"/>
    <dgm:cxn modelId="{5AAEA510-1478-FA42-89A8-F0BCF996FA76}" srcId="{F69FB6F5-F6DE-3F49-8629-F99F4C7E038A}" destId="{77327898-5331-0C4D-A3BE-B251E6F4C5C0}" srcOrd="1" destOrd="0" parTransId="{9092CCA8-0F2B-3A45-AC19-60A04D8B42CB}" sibTransId="{6821B24A-BA36-3E45-9355-581B57938CB2}"/>
    <dgm:cxn modelId="{24AB85FF-A77E-1148-AFCF-CFBD1AA323D6}" type="presOf" srcId="{1A58E22A-5298-D74A-9EB9-362141617E49}" destId="{4E8167CB-89E7-9D4A-9603-438575B9C626}" srcOrd="0" destOrd="0" presId="urn:microsoft.com/office/officeart/2009/3/layout/HorizontalOrganizationChart"/>
    <dgm:cxn modelId="{40826F9B-FEBC-4E4A-ADE4-D48EDA6C4F3E}" srcId="{F69FB6F5-F6DE-3F49-8629-F99F4C7E038A}" destId="{7485E7B7-B111-BB49-8727-1D57EFD20AAA}" srcOrd="2" destOrd="0" parTransId="{780C27A9-F456-914F-BBD8-20AA2E31C5FE}" sibTransId="{03612149-3F1F-AB44-8DAD-86BE87B943A3}"/>
    <dgm:cxn modelId="{283E40C2-9B9D-E046-8E62-DAF03FADAA6F}" type="presOf" srcId="{6826E7E3-DF05-874F-BE47-72093E9466F5}" destId="{1A1D7F8F-4A11-E549-B732-6FD86D85DFD2}" srcOrd="1" destOrd="0" presId="urn:microsoft.com/office/officeart/2009/3/layout/HorizontalOrganizationChart"/>
    <dgm:cxn modelId="{A3BF8E68-3628-1748-A2A1-A870A7B68EA4}" type="presOf" srcId="{E18DB159-B14B-CC47-A2B9-7E974319FE93}" destId="{9BC2313D-886E-6D48-A9EA-9CE12D7EA3DF}" srcOrd="0" destOrd="0" presId="urn:microsoft.com/office/officeart/2009/3/layout/HorizontalOrganizationChart"/>
    <dgm:cxn modelId="{0EF57DB6-3499-EA4F-95E7-85F40F98E8E0}" srcId="{F69FB6F5-F6DE-3F49-8629-F99F4C7E038A}" destId="{6826E7E3-DF05-874F-BE47-72093E9466F5}" srcOrd="0" destOrd="0" parTransId="{0496BCF0-066C-8B41-B128-1A5D62BCDA44}" sibTransId="{3F7F8E3D-09AC-C44B-92AC-A79C1D412A88}"/>
    <dgm:cxn modelId="{A8DB5FC4-8485-5049-9407-2C90D4537F7C}" type="presOf" srcId="{061151BC-D18D-8241-A0F3-D64F67D19C2A}" destId="{5DF1624B-360D-044D-8DAE-CCCEE83B18E6}" srcOrd="0" destOrd="0" presId="urn:microsoft.com/office/officeart/2009/3/layout/HorizontalOrganizationChart"/>
    <dgm:cxn modelId="{1FFC9C15-95DB-3D4E-B588-AA72D5D2BD65}" type="presOf" srcId="{1E146F11-5188-9E42-B3BE-0983A4A0887A}" destId="{042CEFA1-5C67-4342-9300-43BB0B4CB090}" srcOrd="0" destOrd="0" presId="urn:microsoft.com/office/officeart/2009/3/layout/HorizontalOrganizationChart"/>
    <dgm:cxn modelId="{6FDE9687-3A50-D544-9D86-706604D4CABC}" srcId="{F69FB6F5-F6DE-3F49-8629-F99F4C7E038A}" destId="{2E890F48-BA0F-3643-9D3B-F3CD74A0E1D9}" srcOrd="3" destOrd="0" parTransId="{E18DB159-B14B-CC47-A2B9-7E974319FE93}" sibTransId="{A0B2C810-D6ED-C349-BC39-473BF40744FB}"/>
    <dgm:cxn modelId="{144FFE29-088E-B047-93A5-B03440D992F5}" type="presOf" srcId="{77327898-5331-0C4D-A3BE-B251E6F4C5C0}" destId="{289A0317-AB66-AE40-A5E8-575B4BCBC172}" srcOrd="1" destOrd="0" presId="urn:microsoft.com/office/officeart/2009/3/layout/HorizontalOrganizationChart"/>
    <dgm:cxn modelId="{80C8AC31-E7AA-7F43-9DC2-1849C1FB90C5}" type="presOf" srcId="{52058596-4ED1-BC40-8A42-DA906CAFFACA}" destId="{B5D85E28-D7A2-2541-AE99-F3DD79812908}" srcOrd="0" destOrd="0" presId="urn:microsoft.com/office/officeart/2009/3/layout/HorizontalOrganizationChart"/>
    <dgm:cxn modelId="{99B13508-81A9-8A4A-A207-63E34BFACE45}" srcId="{061151BC-D18D-8241-A0F3-D64F67D19C2A}" destId="{98524761-7F20-E743-955A-777151FFAEC6}" srcOrd="1" destOrd="0" parTransId="{E2269C51-5F68-4841-BDC1-9058F82CD11B}" sibTransId="{D723AD39-5779-224F-9F03-84984160A5A0}"/>
    <dgm:cxn modelId="{5097D928-8EA8-1A44-8750-01134215161E}" type="presOf" srcId="{6826E7E3-DF05-874F-BE47-72093E9466F5}" destId="{771EA1DA-E996-F840-BD72-4DBB7B1C01F6}" srcOrd="0" destOrd="0" presId="urn:microsoft.com/office/officeart/2009/3/layout/HorizontalOrganizationChart"/>
    <dgm:cxn modelId="{4B0438DF-9FA2-3743-984F-BA5D01688EBF}" type="presOf" srcId="{77327898-5331-0C4D-A3BE-B251E6F4C5C0}" destId="{22EE218D-9935-3F48-ACFA-C2EFE43D6786}" srcOrd="0" destOrd="0" presId="urn:microsoft.com/office/officeart/2009/3/layout/HorizontalOrganizationChart"/>
    <dgm:cxn modelId="{47454F79-2A81-1E42-AE8A-3727A9642F14}" type="presOf" srcId="{0496BCF0-066C-8B41-B128-1A5D62BCDA44}" destId="{F32BB7AE-69C7-4D41-9F6C-934C73BC1AB0}" srcOrd="0" destOrd="0" presId="urn:microsoft.com/office/officeart/2009/3/layout/HorizontalOrganizationChart"/>
    <dgm:cxn modelId="{B23D3EB9-575C-EE42-984C-F4FB5CFD7781}" type="presOf" srcId="{98524761-7F20-E743-955A-777151FFAEC6}" destId="{54EA27E6-9E58-CA48-81A6-5BA8D392FECB}" srcOrd="0" destOrd="0" presId="urn:microsoft.com/office/officeart/2009/3/layout/HorizontalOrganizationChart"/>
    <dgm:cxn modelId="{44895D5F-9719-7F4A-AA47-3E0196E414C4}" type="presOf" srcId="{7485E7B7-B111-BB49-8727-1D57EFD20AAA}" destId="{5164D2A4-D924-6642-816B-AB51D5A2962B}" srcOrd="0" destOrd="0" presId="urn:microsoft.com/office/officeart/2009/3/layout/HorizontalOrganizationChart"/>
    <dgm:cxn modelId="{4E9EBF7A-3D43-8F4F-BD80-FFC86864FCA4}" type="presOf" srcId="{1A58E22A-5298-D74A-9EB9-362141617E49}" destId="{C701080E-C2A2-E24E-BA99-3E5A96100E13}" srcOrd="1" destOrd="0" presId="urn:microsoft.com/office/officeart/2009/3/layout/HorizontalOrganizationChart"/>
    <dgm:cxn modelId="{469E77D4-3A99-CE45-8175-42D717FA34D2}" type="presParOf" srcId="{0F40BB0F-BF32-0C43-8A59-CD17A71BA1BC}" destId="{52BBC465-F65E-3845-88DE-9BFEE0794383}" srcOrd="0" destOrd="0" presId="urn:microsoft.com/office/officeart/2009/3/layout/HorizontalOrganizationChart"/>
    <dgm:cxn modelId="{53AE6FDC-F9EF-A844-AFEF-B9622BCDF9BA}" type="presParOf" srcId="{52BBC465-F65E-3845-88DE-9BFEE0794383}" destId="{91EA127A-CC91-3E4D-BD8A-3E9EBFBA0135}" srcOrd="0" destOrd="0" presId="urn:microsoft.com/office/officeart/2009/3/layout/HorizontalOrganizationChart"/>
    <dgm:cxn modelId="{281EF6E8-E61C-F045-A612-344FEE8EC832}" type="presParOf" srcId="{91EA127A-CC91-3E4D-BD8A-3E9EBFBA0135}" destId="{5DF1624B-360D-044D-8DAE-CCCEE83B18E6}" srcOrd="0" destOrd="0" presId="urn:microsoft.com/office/officeart/2009/3/layout/HorizontalOrganizationChart"/>
    <dgm:cxn modelId="{2A946AE3-5281-D443-8830-C78A466A0F49}" type="presParOf" srcId="{91EA127A-CC91-3E4D-BD8A-3E9EBFBA0135}" destId="{92A39B9D-BF3F-0146-AD40-3B7C15F45E34}" srcOrd="1" destOrd="0" presId="urn:microsoft.com/office/officeart/2009/3/layout/HorizontalOrganizationChart"/>
    <dgm:cxn modelId="{9659C787-227E-714A-9F0C-42522F18A5FA}" type="presParOf" srcId="{52BBC465-F65E-3845-88DE-9BFEE0794383}" destId="{1478985D-E4C1-F743-A64E-D4C709690985}" srcOrd="1" destOrd="0" presId="urn:microsoft.com/office/officeart/2009/3/layout/HorizontalOrganizationChart"/>
    <dgm:cxn modelId="{1F4646D5-BA76-1744-A654-A6474ADAB3C0}" type="presParOf" srcId="{1478985D-E4C1-F743-A64E-D4C709690985}" destId="{1DBC4FFC-B424-504B-8D1F-ED3F2478296D}" srcOrd="0" destOrd="0" presId="urn:microsoft.com/office/officeart/2009/3/layout/HorizontalOrganizationChart"/>
    <dgm:cxn modelId="{FAE854BF-2AEC-9F4B-9931-34BC2551051E}" type="presParOf" srcId="{1478985D-E4C1-F743-A64E-D4C709690985}" destId="{CD5BFC06-B1FC-2C48-BDC0-C624276BFFA7}" srcOrd="1" destOrd="0" presId="urn:microsoft.com/office/officeart/2009/3/layout/HorizontalOrganizationChart"/>
    <dgm:cxn modelId="{90F69E09-372D-0E48-B416-01F38830CAC8}" type="presParOf" srcId="{CD5BFC06-B1FC-2C48-BDC0-C624276BFFA7}" destId="{A78091F3-60D5-9845-BC38-48693817B32E}" srcOrd="0" destOrd="0" presId="urn:microsoft.com/office/officeart/2009/3/layout/HorizontalOrganizationChart"/>
    <dgm:cxn modelId="{3E2CC42C-7262-8349-AB81-723F443F06D5}" type="presParOf" srcId="{A78091F3-60D5-9845-BC38-48693817B32E}" destId="{4E8167CB-89E7-9D4A-9603-438575B9C626}" srcOrd="0" destOrd="0" presId="urn:microsoft.com/office/officeart/2009/3/layout/HorizontalOrganizationChart"/>
    <dgm:cxn modelId="{6927DE89-1DA8-5240-9382-647161284564}" type="presParOf" srcId="{A78091F3-60D5-9845-BC38-48693817B32E}" destId="{C701080E-C2A2-E24E-BA99-3E5A96100E13}" srcOrd="1" destOrd="0" presId="urn:microsoft.com/office/officeart/2009/3/layout/HorizontalOrganizationChart"/>
    <dgm:cxn modelId="{C9C4493C-FFF0-FE45-9C0B-707D84D81562}" type="presParOf" srcId="{CD5BFC06-B1FC-2C48-BDC0-C624276BFFA7}" destId="{63AB3B07-E94F-6D48-B88A-EADCBB92D8C3}" srcOrd="1" destOrd="0" presId="urn:microsoft.com/office/officeart/2009/3/layout/HorizontalOrganizationChart"/>
    <dgm:cxn modelId="{17FA095F-D4FB-7943-A406-02CC714DBE78}" type="presParOf" srcId="{CD5BFC06-B1FC-2C48-BDC0-C624276BFFA7}" destId="{9759E9E7-1F6F-554F-9D29-8F82D820F06E}" srcOrd="2" destOrd="0" presId="urn:microsoft.com/office/officeart/2009/3/layout/HorizontalOrganizationChart"/>
    <dgm:cxn modelId="{8EBDD054-C896-6145-8DD9-C70D70B5668B}" type="presParOf" srcId="{1478985D-E4C1-F743-A64E-D4C709690985}" destId="{EDA41A04-B6B9-1644-A350-47D36AF506E5}" srcOrd="2" destOrd="0" presId="urn:microsoft.com/office/officeart/2009/3/layout/HorizontalOrganizationChart"/>
    <dgm:cxn modelId="{82BC1EAB-8A0A-E544-B47D-D6AFE8DC726F}" type="presParOf" srcId="{1478985D-E4C1-F743-A64E-D4C709690985}" destId="{4697FF58-5C52-0D47-A78B-248D7883ADD2}" srcOrd="3" destOrd="0" presId="urn:microsoft.com/office/officeart/2009/3/layout/HorizontalOrganizationChart"/>
    <dgm:cxn modelId="{F4ED8AEE-7F73-C443-A37B-4FDCF7657F67}" type="presParOf" srcId="{4697FF58-5C52-0D47-A78B-248D7883ADD2}" destId="{C37D75AE-FC0F-2049-89BF-CDDF053965AF}" srcOrd="0" destOrd="0" presId="urn:microsoft.com/office/officeart/2009/3/layout/HorizontalOrganizationChart"/>
    <dgm:cxn modelId="{02DC6738-A4C1-1B43-AF30-83A23A2DFA8D}" type="presParOf" srcId="{C37D75AE-FC0F-2049-89BF-CDDF053965AF}" destId="{54EA27E6-9E58-CA48-81A6-5BA8D392FECB}" srcOrd="0" destOrd="0" presId="urn:microsoft.com/office/officeart/2009/3/layout/HorizontalOrganizationChart"/>
    <dgm:cxn modelId="{FD2961B0-293C-C143-A2F5-8D88DFC1F4B2}" type="presParOf" srcId="{C37D75AE-FC0F-2049-89BF-CDDF053965AF}" destId="{AF8E0C2B-2586-6D4D-9941-D32B846B0FD8}" srcOrd="1" destOrd="0" presId="urn:microsoft.com/office/officeart/2009/3/layout/HorizontalOrganizationChart"/>
    <dgm:cxn modelId="{48EA775C-025B-604C-9348-D217F4DF3DE0}" type="presParOf" srcId="{4697FF58-5C52-0D47-A78B-248D7883ADD2}" destId="{308D0D59-9537-844C-A5F3-9840AFF72772}" srcOrd="1" destOrd="0" presId="urn:microsoft.com/office/officeart/2009/3/layout/HorizontalOrganizationChart"/>
    <dgm:cxn modelId="{06D945C4-3209-5944-AF31-7329B00ACCED}" type="presParOf" srcId="{4697FF58-5C52-0D47-A78B-248D7883ADD2}" destId="{990CA9BF-BB1B-C546-9562-4CA8884F103C}" srcOrd="2" destOrd="0" presId="urn:microsoft.com/office/officeart/2009/3/layout/HorizontalOrganizationChart"/>
    <dgm:cxn modelId="{5A81A8E5-1CB3-9B49-BB10-8201B25DEC29}" type="presParOf" srcId="{1478985D-E4C1-F743-A64E-D4C709690985}" destId="{B5D85E28-D7A2-2541-AE99-F3DD79812908}" srcOrd="4" destOrd="0" presId="urn:microsoft.com/office/officeart/2009/3/layout/HorizontalOrganizationChart"/>
    <dgm:cxn modelId="{76FE26D0-2E2F-5E4E-B84E-A9C9E1535BC0}" type="presParOf" srcId="{1478985D-E4C1-F743-A64E-D4C709690985}" destId="{8313835C-6889-954A-856C-2A5C8A5DF0A3}" srcOrd="5" destOrd="0" presId="urn:microsoft.com/office/officeart/2009/3/layout/HorizontalOrganizationChart"/>
    <dgm:cxn modelId="{2EAA8A0E-B3E9-5849-B9B5-4B2F5F15D22D}" type="presParOf" srcId="{8313835C-6889-954A-856C-2A5C8A5DF0A3}" destId="{A6E25F71-E1B8-EA44-98BD-8871864CFB56}" srcOrd="0" destOrd="0" presId="urn:microsoft.com/office/officeart/2009/3/layout/HorizontalOrganizationChart"/>
    <dgm:cxn modelId="{07F41D58-5B37-6A47-AB5B-E124A2095A68}" type="presParOf" srcId="{A6E25F71-E1B8-EA44-98BD-8871864CFB56}" destId="{042CEFA1-5C67-4342-9300-43BB0B4CB090}" srcOrd="0" destOrd="0" presId="urn:microsoft.com/office/officeart/2009/3/layout/HorizontalOrganizationChart"/>
    <dgm:cxn modelId="{720A0C2E-BEBE-EB4F-A2DC-E10D90BC17B4}" type="presParOf" srcId="{A6E25F71-E1B8-EA44-98BD-8871864CFB56}" destId="{270FE2B9-C5EF-0F46-B6F3-21B1273A8FAD}" srcOrd="1" destOrd="0" presId="urn:microsoft.com/office/officeart/2009/3/layout/HorizontalOrganizationChart"/>
    <dgm:cxn modelId="{9FFA0870-A1A7-8245-AE07-34C6014A31DA}" type="presParOf" srcId="{8313835C-6889-954A-856C-2A5C8A5DF0A3}" destId="{AE6DABD3-5414-9D4F-968A-1B9362FA043A}" srcOrd="1" destOrd="0" presId="urn:microsoft.com/office/officeart/2009/3/layout/HorizontalOrganizationChart"/>
    <dgm:cxn modelId="{3F84A7A3-49A2-5441-A50D-12C717FBF768}" type="presParOf" srcId="{8313835C-6889-954A-856C-2A5C8A5DF0A3}" destId="{94BAB8FC-1F70-1F47-BE8E-433C0245E585}" srcOrd="2" destOrd="0" presId="urn:microsoft.com/office/officeart/2009/3/layout/HorizontalOrganizationChart"/>
    <dgm:cxn modelId="{C1542880-82E4-1A4D-9303-25C5EB2F6DCA}" type="presParOf" srcId="{52BBC465-F65E-3845-88DE-9BFEE0794383}" destId="{E756E450-8E07-CF41-94CC-759ED9E53B57}" srcOrd="2" destOrd="0" presId="urn:microsoft.com/office/officeart/2009/3/layout/HorizontalOrganizationChart"/>
    <dgm:cxn modelId="{309D35B6-7EAB-F446-A9E6-89043ABC0DA8}" type="presParOf" srcId="{0F40BB0F-BF32-0C43-8A59-CD17A71BA1BC}" destId="{BA161897-F42B-004E-B1A7-1BC6D59288AA}" srcOrd="1" destOrd="0" presId="urn:microsoft.com/office/officeart/2009/3/layout/HorizontalOrganizationChart"/>
    <dgm:cxn modelId="{CF5F81D3-8766-0049-9559-1754895413EE}" type="presParOf" srcId="{BA161897-F42B-004E-B1A7-1BC6D59288AA}" destId="{BE802FBA-1A69-854C-8761-5BD81F26E821}" srcOrd="0" destOrd="0" presId="urn:microsoft.com/office/officeart/2009/3/layout/HorizontalOrganizationChart"/>
    <dgm:cxn modelId="{41DAE534-4682-604D-A811-11616B9698E1}" type="presParOf" srcId="{BE802FBA-1A69-854C-8761-5BD81F26E821}" destId="{D5E7003D-B194-AB42-986A-3BD23A92286B}" srcOrd="0" destOrd="0" presId="urn:microsoft.com/office/officeart/2009/3/layout/HorizontalOrganizationChart"/>
    <dgm:cxn modelId="{DE8E1D0E-EE5C-AB49-A6E2-2967D47020BF}" type="presParOf" srcId="{BE802FBA-1A69-854C-8761-5BD81F26E821}" destId="{D30C362E-AF23-FE4A-A058-39AEBDE042D2}" srcOrd="1" destOrd="0" presId="urn:microsoft.com/office/officeart/2009/3/layout/HorizontalOrganizationChart"/>
    <dgm:cxn modelId="{15A259F6-A182-CD49-9C97-05F7870822BA}" type="presParOf" srcId="{BA161897-F42B-004E-B1A7-1BC6D59288AA}" destId="{075B6364-9BCD-4649-9A01-6DDCF9ACB6B1}" srcOrd="1" destOrd="0" presId="urn:microsoft.com/office/officeart/2009/3/layout/HorizontalOrganizationChart"/>
    <dgm:cxn modelId="{1A26A52F-D0E4-FF47-A31C-CD6FFDA78840}" type="presParOf" srcId="{075B6364-9BCD-4649-9A01-6DDCF9ACB6B1}" destId="{F32BB7AE-69C7-4D41-9F6C-934C73BC1AB0}" srcOrd="0" destOrd="0" presId="urn:microsoft.com/office/officeart/2009/3/layout/HorizontalOrganizationChart"/>
    <dgm:cxn modelId="{F46A623C-2CF6-8F41-984E-A707FA076580}" type="presParOf" srcId="{075B6364-9BCD-4649-9A01-6DDCF9ACB6B1}" destId="{DE37BB3D-94E5-B346-A124-E73DAFA20938}" srcOrd="1" destOrd="0" presId="urn:microsoft.com/office/officeart/2009/3/layout/HorizontalOrganizationChart"/>
    <dgm:cxn modelId="{2A592BC1-AD9F-7B49-B7F9-74AEDAFCB57D}" type="presParOf" srcId="{DE37BB3D-94E5-B346-A124-E73DAFA20938}" destId="{4AEDA176-A5BF-AE49-A192-8F8793D9880A}" srcOrd="0" destOrd="0" presId="urn:microsoft.com/office/officeart/2009/3/layout/HorizontalOrganizationChart"/>
    <dgm:cxn modelId="{E83E9C4C-0D78-5048-9EF3-E7D366A1CEE3}" type="presParOf" srcId="{4AEDA176-A5BF-AE49-A192-8F8793D9880A}" destId="{771EA1DA-E996-F840-BD72-4DBB7B1C01F6}" srcOrd="0" destOrd="0" presId="urn:microsoft.com/office/officeart/2009/3/layout/HorizontalOrganizationChart"/>
    <dgm:cxn modelId="{937A68DC-1EC8-9448-B09C-4989B6081828}" type="presParOf" srcId="{4AEDA176-A5BF-AE49-A192-8F8793D9880A}" destId="{1A1D7F8F-4A11-E549-B732-6FD86D85DFD2}" srcOrd="1" destOrd="0" presId="urn:microsoft.com/office/officeart/2009/3/layout/HorizontalOrganizationChart"/>
    <dgm:cxn modelId="{A432D2F2-20BD-934F-8245-35C7D99C2D85}" type="presParOf" srcId="{DE37BB3D-94E5-B346-A124-E73DAFA20938}" destId="{686ECCC5-015B-5548-8DA4-EB72EEA1B665}" srcOrd="1" destOrd="0" presId="urn:microsoft.com/office/officeart/2009/3/layout/HorizontalOrganizationChart"/>
    <dgm:cxn modelId="{A2423BDF-1A22-7E40-92D5-D59288C97A28}" type="presParOf" srcId="{DE37BB3D-94E5-B346-A124-E73DAFA20938}" destId="{89733617-DB26-C144-8AD7-EC084BB0839A}" srcOrd="2" destOrd="0" presId="urn:microsoft.com/office/officeart/2009/3/layout/HorizontalOrganizationChart"/>
    <dgm:cxn modelId="{8EA7771C-BF9B-DA4F-A5DF-76ADF8BF6411}" type="presParOf" srcId="{075B6364-9BCD-4649-9A01-6DDCF9ACB6B1}" destId="{3C6F0F0C-ED1E-B34C-8925-26ABACFE0F1D}" srcOrd="2" destOrd="0" presId="urn:microsoft.com/office/officeart/2009/3/layout/HorizontalOrganizationChart"/>
    <dgm:cxn modelId="{0C655987-887F-AC4E-B9EB-9C16DAB35F02}" type="presParOf" srcId="{075B6364-9BCD-4649-9A01-6DDCF9ACB6B1}" destId="{7799A8A2-DA77-D04F-A619-F600A6A8A6A7}" srcOrd="3" destOrd="0" presId="urn:microsoft.com/office/officeart/2009/3/layout/HorizontalOrganizationChart"/>
    <dgm:cxn modelId="{1CFE58FA-7D00-5A4D-8A7B-D57D3F47EA93}" type="presParOf" srcId="{7799A8A2-DA77-D04F-A619-F600A6A8A6A7}" destId="{AD29049B-16DD-C845-895E-E94305FEDD1C}" srcOrd="0" destOrd="0" presId="urn:microsoft.com/office/officeart/2009/3/layout/HorizontalOrganizationChart"/>
    <dgm:cxn modelId="{FDE6BD61-B81F-AC46-A4D7-82EA896D4964}" type="presParOf" srcId="{AD29049B-16DD-C845-895E-E94305FEDD1C}" destId="{22EE218D-9935-3F48-ACFA-C2EFE43D6786}" srcOrd="0" destOrd="0" presId="urn:microsoft.com/office/officeart/2009/3/layout/HorizontalOrganizationChart"/>
    <dgm:cxn modelId="{C83AB164-F0F3-734C-8E9D-F59482597975}" type="presParOf" srcId="{AD29049B-16DD-C845-895E-E94305FEDD1C}" destId="{289A0317-AB66-AE40-A5E8-575B4BCBC172}" srcOrd="1" destOrd="0" presId="urn:microsoft.com/office/officeart/2009/3/layout/HorizontalOrganizationChart"/>
    <dgm:cxn modelId="{10D95C4E-B925-C74F-89D2-B652C3171AAB}" type="presParOf" srcId="{7799A8A2-DA77-D04F-A619-F600A6A8A6A7}" destId="{4893EBB9-B718-D748-A410-DC708958F538}" srcOrd="1" destOrd="0" presId="urn:microsoft.com/office/officeart/2009/3/layout/HorizontalOrganizationChart"/>
    <dgm:cxn modelId="{13DC4263-14E5-7640-8B5B-7A648EF9B8B3}" type="presParOf" srcId="{7799A8A2-DA77-D04F-A619-F600A6A8A6A7}" destId="{88EA6B8B-B24C-AB49-BCB7-A02787453E4B}" srcOrd="2" destOrd="0" presId="urn:microsoft.com/office/officeart/2009/3/layout/HorizontalOrganizationChart"/>
    <dgm:cxn modelId="{92A5CD1F-E51B-DC46-B90F-87BD5BC82537}" type="presParOf" srcId="{075B6364-9BCD-4649-9A01-6DDCF9ACB6B1}" destId="{DD5D05BD-691F-9540-96C8-8CB915463BEF}" srcOrd="4" destOrd="0" presId="urn:microsoft.com/office/officeart/2009/3/layout/HorizontalOrganizationChart"/>
    <dgm:cxn modelId="{D6275935-51DD-044C-BD8B-BDCFE14EF5F8}" type="presParOf" srcId="{075B6364-9BCD-4649-9A01-6DDCF9ACB6B1}" destId="{9C20D027-39F7-684E-8974-BF7ABD0E7D4A}" srcOrd="5" destOrd="0" presId="urn:microsoft.com/office/officeart/2009/3/layout/HorizontalOrganizationChart"/>
    <dgm:cxn modelId="{5B43891A-7420-824E-8D86-647A0EF1F5D3}" type="presParOf" srcId="{9C20D027-39F7-684E-8974-BF7ABD0E7D4A}" destId="{4A07067E-8EC7-A648-A88C-5A604589644A}" srcOrd="0" destOrd="0" presId="urn:microsoft.com/office/officeart/2009/3/layout/HorizontalOrganizationChart"/>
    <dgm:cxn modelId="{136E19A4-EE51-D84B-8FEF-F28D42C51EB7}" type="presParOf" srcId="{4A07067E-8EC7-A648-A88C-5A604589644A}" destId="{5164D2A4-D924-6642-816B-AB51D5A2962B}" srcOrd="0" destOrd="0" presId="urn:microsoft.com/office/officeart/2009/3/layout/HorizontalOrganizationChart"/>
    <dgm:cxn modelId="{675100AA-CCC2-124B-9266-94208990BF86}" type="presParOf" srcId="{4A07067E-8EC7-A648-A88C-5A604589644A}" destId="{E5018B01-B2EA-2A4A-8571-7648438FA59E}" srcOrd="1" destOrd="0" presId="urn:microsoft.com/office/officeart/2009/3/layout/HorizontalOrganizationChart"/>
    <dgm:cxn modelId="{E49DDC5B-6F8F-F345-B4A8-C1D1EC7557E5}" type="presParOf" srcId="{9C20D027-39F7-684E-8974-BF7ABD0E7D4A}" destId="{50403E60-E3B9-B94A-8D0C-4CFE1BB7F726}" srcOrd="1" destOrd="0" presId="urn:microsoft.com/office/officeart/2009/3/layout/HorizontalOrganizationChart"/>
    <dgm:cxn modelId="{3A7EB7CB-11F6-C24E-A470-EF1CAC5F79F9}" type="presParOf" srcId="{9C20D027-39F7-684E-8974-BF7ABD0E7D4A}" destId="{4516216E-A510-4C44-8B50-3DA5F32C1F97}" srcOrd="2" destOrd="0" presId="urn:microsoft.com/office/officeart/2009/3/layout/HorizontalOrganizationChart"/>
    <dgm:cxn modelId="{D9BFFEC6-0869-6047-8782-946BE8D3EA45}" type="presParOf" srcId="{075B6364-9BCD-4649-9A01-6DDCF9ACB6B1}" destId="{9BC2313D-886E-6D48-A9EA-9CE12D7EA3DF}" srcOrd="6" destOrd="0" presId="urn:microsoft.com/office/officeart/2009/3/layout/HorizontalOrganizationChart"/>
    <dgm:cxn modelId="{E11B398A-08C0-D245-A67E-E47DDE43F3C7}" type="presParOf" srcId="{075B6364-9BCD-4649-9A01-6DDCF9ACB6B1}" destId="{AD9D4E8C-7F8E-5E41-B0A2-280D8581709A}" srcOrd="7" destOrd="0" presId="urn:microsoft.com/office/officeart/2009/3/layout/HorizontalOrganizationChart"/>
    <dgm:cxn modelId="{85B669B2-5ACE-1E48-A8F4-640B49509E08}" type="presParOf" srcId="{AD9D4E8C-7F8E-5E41-B0A2-280D8581709A}" destId="{59A63A9A-5F31-2048-87F2-3AC0BDBB8C90}" srcOrd="0" destOrd="0" presId="urn:microsoft.com/office/officeart/2009/3/layout/HorizontalOrganizationChart"/>
    <dgm:cxn modelId="{CA6E7B54-978A-7247-841F-1B83DBEC6FAD}" type="presParOf" srcId="{59A63A9A-5F31-2048-87F2-3AC0BDBB8C90}" destId="{8B4E33B6-CAE9-9547-AC2B-8A7DEC9C954E}" srcOrd="0" destOrd="0" presId="urn:microsoft.com/office/officeart/2009/3/layout/HorizontalOrganizationChart"/>
    <dgm:cxn modelId="{FCA77742-43B3-3A40-804B-B7A3D88EBFD8}" type="presParOf" srcId="{59A63A9A-5F31-2048-87F2-3AC0BDBB8C90}" destId="{73BC2880-E58F-3A42-BEB4-9B8EA7CC0B51}" srcOrd="1" destOrd="0" presId="urn:microsoft.com/office/officeart/2009/3/layout/HorizontalOrganizationChart"/>
    <dgm:cxn modelId="{47483BB5-7AA8-DA49-A667-03A72886E41B}" type="presParOf" srcId="{AD9D4E8C-7F8E-5E41-B0A2-280D8581709A}" destId="{C50AF831-8AC8-4F4B-946D-78EF55E062FB}" srcOrd="1" destOrd="0" presId="urn:microsoft.com/office/officeart/2009/3/layout/HorizontalOrganizationChart"/>
    <dgm:cxn modelId="{E7575DA2-FBD5-A142-AE45-894FCCA9082C}" type="presParOf" srcId="{AD9D4E8C-7F8E-5E41-B0A2-280D8581709A}" destId="{AE1FD166-64CF-5741-81D1-235108B04C54}" srcOrd="2" destOrd="0" presId="urn:microsoft.com/office/officeart/2009/3/layout/HorizontalOrganizationChart"/>
    <dgm:cxn modelId="{3CB8A818-B0DA-B64A-9CD2-807A4C18335C}" type="presParOf" srcId="{BA161897-F42B-004E-B1A7-1BC6D59288AA}" destId="{E697F803-7506-5646-9F14-2A0C10E2F6E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51EFE36-16F4-BE4C-BB70-DD8FC64BE0F4}" type="doc">
      <dgm:prSet loTypeId="urn:microsoft.com/office/officeart/2005/8/layout/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2D82011-7BB2-6040-A2D1-5EADDEA7CE87}">
      <dgm:prSet phldrT="[文本]"/>
      <dgm:spPr/>
      <dgm:t>
        <a:bodyPr/>
        <a:lstStyle/>
        <a:p>
          <a:r>
            <a:rPr lang="zh-CN" altLang="en-US" b="0" dirty="0" smtClean="0">
              <a:latin typeface="微软雅黑"/>
              <a:ea typeface="微软雅黑"/>
              <a:cs typeface="微软雅黑"/>
            </a:rPr>
            <a:t>一、大数据在微店应用的经典案例</a:t>
          </a:r>
          <a:endParaRPr lang="zh-CN" altLang="en-US" b="0" dirty="0">
            <a:latin typeface="微软雅黑"/>
            <a:ea typeface="微软雅黑"/>
            <a:cs typeface="微软雅黑"/>
          </a:endParaRPr>
        </a:p>
      </dgm:t>
    </dgm:pt>
    <dgm:pt modelId="{0C2BC61B-2ED8-9C41-813F-85D2030640B2}" type="parTrans" cxnId="{E4AE1219-D689-B34E-B5EE-1E07283C100F}">
      <dgm:prSet/>
      <dgm:spPr/>
      <dgm:t>
        <a:bodyPr/>
        <a:lstStyle/>
        <a:p>
          <a:endParaRPr lang="zh-CN" altLang="en-US"/>
        </a:p>
      </dgm:t>
    </dgm:pt>
    <dgm:pt modelId="{74AA5618-7B15-544C-AC73-D99647F53F9F}" type="sibTrans" cxnId="{E4AE1219-D689-B34E-B5EE-1E07283C100F}">
      <dgm:prSet/>
      <dgm:spPr/>
      <dgm:t>
        <a:bodyPr/>
        <a:lstStyle/>
        <a:p>
          <a:endParaRPr lang="zh-CN" altLang="en-US"/>
        </a:p>
      </dgm:t>
    </dgm:pt>
    <dgm:pt modelId="{59D1693D-2826-8948-B5A3-73179623D2B8}">
      <dgm:prSet phldrT="[文本]"/>
      <dgm:spPr/>
      <dgm:t>
        <a:bodyPr/>
        <a:lstStyle/>
        <a:p>
          <a:r>
            <a:rPr lang="zh-CN" altLang="en-US" b="1" dirty="0" smtClean="0">
              <a:latin typeface="微软雅黑"/>
              <a:ea typeface="微软雅黑"/>
              <a:cs typeface="微软雅黑"/>
            </a:rPr>
            <a:t>二、微店大数据技术</a:t>
          </a:r>
          <a:endParaRPr lang="zh-CN" altLang="en-US" b="1" dirty="0">
            <a:latin typeface="微软雅黑"/>
            <a:ea typeface="微软雅黑"/>
            <a:cs typeface="微软雅黑"/>
          </a:endParaRPr>
        </a:p>
      </dgm:t>
    </dgm:pt>
    <dgm:pt modelId="{9653D5DD-E12C-6448-A210-57C79239DF5D}" type="parTrans" cxnId="{81897EC7-A4DA-8D43-96C8-FDAE6E3959CF}">
      <dgm:prSet/>
      <dgm:spPr/>
      <dgm:t>
        <a:bodyPr/>
        <a:lstStyle/>
        <a:p>
          <a:endParaRPr lang="zh-CN" altLang="en-US"/>
        </a:p>
      </dgm:t>
    </dgm:pt>
    <dgm:pt modelId="{B5ED18A9-EEFC-6840-B894-095F7C37A1BF}" type="sibTrans" cxnId="{81897EC7-A4DA-8D43-96C8-FDAE6E3959CF}">
      <dgm:prSet/>
      <dgm:spPr/>
      <dgm:t>
        <a:bodyPr/>
        <a:lstStyle/>
        <a:p>
          <a:endParaRPr lang="zh-CN" altLang="en-US"/>
        </a:p>
      </dgm:t>
    </dgm:pt>
    <dgm:pt modelId="{D2154408-C7A4-C34C-8F7D-B45965AC5ED2}">
      <dgm:prSet phldrT="[文本]" custT="1"/>
      <dgm:spPr/>
      <dgm:t>
        <a:bodyPr/>
        <a:lstStyle/>
        <a:p>
          <a:r>
            <a:rPr lang="zh-CN" altLang="en-US" sz="2000" b="1" dirty="0" smtClean="0">
              <a:solidFill>
                <a:schemeClr val="bg1"/>
              </a:solidFill>
              <a:latin typeface="微软雅黑"/>
              <a:ea typeface="微软雅黑"/>
              <a:cs typeface="微软雅黑"/>
            </a:rPr>
            <a:t>三、常用的系统使用以及注意事项</a:t>
          </a:r>
          <a:endParaRPr lang="zh-CN" altLang="en-US" sz="2000" b="1" dirty="0">
            <a:solidFill>
              <a:schemeClr val="bg1"/>
            </a:solidFill>
            <a:latin typeface="微软雅黑"/>
            <a:ea typeface="微软雅黑"/>
            <a:cs typeface="微软雅黑"/>
          </a:endParaRPr>
        </a:p>
      </dgm:t>
    </dgm:pt>
    <dgm:pt modelId="{FEB8B389-A6C6-9F41-B85D-074CDA88FF4B}" type="parTrans" cxnId="{EDCC826F-5F25-2543-A5FA-5E0C05437765}">
      <dgm:prSet/>
      <dgm:spPr/>
      <dgm:t>
        <a:bodyPr/>
        <a:lstStyle/>
        <a:p>
          <a:endParaRPr lang="zh-CN" altLang="en-US"/>
        </a:p>
      </dgm:t>
    </dgm:pt>
    <dgm:pt modelId="{AF628DBC-B9EC-C046-BC04-9D86883174E1}" type="sibTrans" cxnId="{EDCC826F-5F25-2543-A5FA-5E0C05437765}">
      <dgm:prSet/>
      <dgm:spPr/>
      <dgm:t>
        <a:bodyPr/>
        <a:lstStyle/>
        <a:p>
          <a:endParaRPr lang="zh-CN" altLang="en-US"/>
        </a:p>
      </dgm:t>
    </dgm:pt>
    <dgm:pt modelId="{6C1D0A1C-D42F-C044-904B-2C1BC90493F7}">
      <dgm:prSet custT="1"/>
      <dgm:spPr/>
      <dgm:t>
        <a:bodyPr/>
        <a:lstStyle/>
        <a:p>
          <a:r>
            <a:rPr lang="zh-CN" altLang="en-US" sz="2800" b="1" dirty="0" smtClean="0">
              <a:solidFill>
                <a:schemeClr val="tx1"/>
              </a:solidFill>
              <a:latin typeface="黑体"/>
              <a:ea typeface="黑体"/>
              <a:cs typeface="黑体"/>
            </a:rPr>
            <a:t>四、当前面临的困难和挑战</a:t>
          </a:r>
          <a:endParaRPr lang="zh-CN" altLang="en-US" sz="2800" b="1" dirty="0">
            <a:solidFill>
              <a:schemeClr val="tx1"/>
            </a:solidFill>
            <a:latin typeface="黑体"/>
            <a:ea typeface="黑体"/>
            <a:cs typeface="黑体"/>
          </a:endParaRPr>
        </a:p>
      </dgm:t>
    </dgm:pt>
    <dgm:pt modelId="{1E39967E-2781-7546-A1CC-AF0070A0CC44}" type="parTrans" cxnId="{ED083411-079E-8F40-95C9-517C9F48E3FA}">
      <dgm:prSet/>
      <dgm:spPr/>
      <dgm:t>
        <a:bodyPr/>
        <a:lstStyle/>
        <a:p>
          <a:endParaRPr lang="zh-CN" altLang="en-US"/>
        </a:p>
      </dgm:t>
    </dgm:pt>
    <dgm:pt modelId="{222B3E95-2A31-BB42-9DEA-4695A3B53650}" type="sibTrans" cxnId="{ED083411-079E-8F40-95C9-517C9F48E3FA}">
      <dgm:prSet/>
      <dgm:spPr/>
      <dgm:t>
        <a:bodyPr/>
        <a:lstStyle/>
        <a:p>
          <a:endParaRPr lang="zh-CN" altLang="en-US"/>
        </a:p>
      </dgm:t>
    </dgm:pt>
    <dgm:pt modelId="{7FC11427-E2C0-8847-AC52-AC90714C65D3}" type="pres">
      <dgm:prSet presAssocID="{951EFE36-16F4-BE4C-BB70-DD8FC64BE0F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68228DF-32C5-984D-9270-52DD233192B8}" type="pres">
      <dgm:prSet presAssocID="{F2D82011-7BB2-6040-A2D1-5EADDEA7CE87}" presName="parentLin" presStyleCnt="0"/>
      <dgm:spPr/>
    </dgm:pt>
    <dgm:pt modelId="{49F7CB10-0C68-674A-BF45-AC92BDE736E3}" type="pres">
      <dgm:prSet presAssocID="{F2D82011-7BB2-6040-A2D1-5EADDEA7CE87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1FF0ABEA-C967-4A44-BA5F-5678BEFE1C90}" type="pres">
      <dgm:prSet presAssocID="{F2D82011-7BB2-6040-A2D1-5EADDEA7CE8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323FC65-2989-CD45-A7BC-EE5221C38F15}" type="pres">
      <dgm:prSet presAssocID="{F2D82011-7BB2-6040-A2D1-5EADDEA7CE87}" presName="negativeSpace" presStyleCnt="0"/>
      <dgm:spPr/>
    </dgm:pt>
    <dgm:pt modelId="{596F7349-61FE-8448-BBD3-547E16D67F31}" type="pres">
      <dgm:prSet presAssocID="{F2D82011-7BB2-6040-A2D1-5EADDEA7CE87}" presName="childText" presStyleLbl="conFgAcc1" presStyleIdx="0" presStyleCnt="4">
        <dgm:presLayoutVars>
          <dgm:bulletEnabled val="1"/>
        </dgm:presLayoutVars>
      </dgm:prSet>
      <dgm:spPr/>
    </dgm:pt>
    <dgm:pt modelId="{FAD0AC62-39A9-FD4A-B1A1-A39B99D908B5}" type="pres">
      <dgm:prSet presAssocID="{74AA5618-7B15-544C-AC73-D99647F53F9F}" presName="spaceBetweenRectangles" presStyleCnt="0"/>
      <dgm:spPr/>
    </dgm:pt>
    <dgm:pt modelId="{1F66D2B4-1E61-3A4A-88F9-10B221B7C9F7}" type="pres">
      <dgm:prSet presAssocID="{59D1693D-2826-8948-B5A3-73179623D2B8}" presName="parentLin" presStyleCnt="0"/>
      <dgm:spPr/>
    </dgm:pt>
    <dgm:pt modelId="{C57ADF72-D732-1941-B84D-CE2FC6E715E7}" type="pres">
      <dgm:prSet presAssocID="{59D1693D-2826-8948-B5A3-73179623D2B8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73317A31-2288-3F4A-808A-53E515BDB1BD}" type="pres">
      <dgm:prSet presAssocID="{59D1693D-2826-8948-B5A3-73179623D2B8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F43BB6A-614B-0642-AEEC-A0F45618FE0C}" type="pres">
      <dgm:prSet presAssocID="{59D1693D-2826-8948-B5A3-73179623D2B8}" presName="negativeSpace" presStyleCnt="0"/>
      <dgm:spPr/>
    </dgm:pt>
    <dgm:pt modelId="{51A2BCF5-D713-224D-A26A-3119FF3AFA87}" type="pres">
      <dgm:prSet presAssocID="{59D1693D-2826-8948-B5A3-73179623D2B8}" presName="childText" presStyleLbl="conFgAcc1" presStyleIdx="1" presStyleCnt="4">
        <dgm:presLayoutVars>
          <dgm:bulletEnabled val="1"/>
        </dgm:presLayoutVars>
      </dgm:prSet>
      <dgm:spPr/>
    </dgm:pt>
    <dgm:pt modelId="{608FB759-3A62-394D-BCFB-384C1740FC99}" type="pres">
      <dgm:prSet presAssocID="{B5ED18A9-EEFC-6840-B894-095F7C37A1BF}" presName="spaceBetweenRectangles" presStyleCnt="0"/>
      <dgm:spPr/>
    </dgm:pt>
    <dgm:pt modelId="{7671956A-4B2B-884A-9D27-6B48F15EAEA2}" type="pres">
      <dgm:prSet presAssocID="{D2154408-C7A4-C34C-8F7D-B45965AC5ED2}" presName="parentLin" presStyleCnt="0"/>
      <dgm:spPr/>
    </dgm:pt>
    <dgm:pt modelId="{888F8F96-CA7F-5945-BA7A-E9E5ACAAC30C}" type="pres">
      <dgm:prSet presAssocID="{D2154408-C7A4-C34C-8F7D-B45965AC5ED2}" presName="parentLeftMargin" presStyleLbl="node1" presStyleIdx="1" presStyleCnt="4"/>
      <dgm:spPr/>
      <dgm:t>
        <a:bodyPr/>
        <a:lstStyle/>
        <a:p>
          <a:endParaRPr lang="zh-CN" altLang="en-US"/>
        </a:p>
      </dgm:t>
    </dgm:pt>
    <dgm:pt modelId="{E76F3EA8-DBC9-C741-BD19-7272F60E6BF6}" type="pres">
      <dgm:prSet presAssocID="{D2154408-C7A4-C34C-8F7D-B45965AC5ED2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8C6DF3-529A-274E-A683-A45C5788878F}" type="pres">
      <dgm:prSet presAssocID="{D2154408-C7A4-C34C-8F7D-B45965AC5ED2}" presName="negativeSpace" presStyleCnt="0"/>
      <dgm:spPr/>
    </dgm:pt>
    <dgm:pt modelId="{15758A26-4832-0F4B-B1F4-3815A34BA0E2}" type="pres">
      <dgm:prSet presAssocID="{D2154408-C7A4-C34C-8F7D-B45965AC5ED2}" presName="childText" presStyleLbl="conFgAcc1" presStyleIdx="2" presStyleCnt="4">
        <dgm:presLayoutVars>
          <dgm:bulletEnabled val="1"/>
        </dgm:presLayoutVars>
      </dgm:prSet>
      <dgm:spPr/>
    </dgm:pt>
    <dgm:pt modelId="{AF5BEC42-FDA0-4140-9080-CE3B44E0E199}" type="pres">
      <dgm:prSet presAssocID="{AF628DBC-B9EC-C046-BC04-9D86883174E1}" presName="spaceBetweenRectangles" presStyleCnt="0"/>
      <dgm:spPr/>
    </dgm:pt>
    <dgm:pt modelId="{44CD6AB7-945D-9541-B778-4E517DA3D82D}" type="pres">
      <dgm:prSet presAssocID="{6C1D0A1C-D42F-C044-904B-2C1BC90493F7}" presName="parentLin" presStyleCnt="0"/>
      <dgm:spPr/>
    </dgm:pt>
    <dgm:pt modelId="{5922A731-5D3E-C043-BAB0-46209069B41B}" type="pres">
      <dgm:prSet presAssocID="{6C1D0A1C-D42F-C044-904B-2C1BC90493F7}" presName="parentLeftMargin" presStyleLbl="node1" presStyleIdx="2" presStyleCnt="4"/>
      <dgm:spPr/>
      <dgm:t>
        <a:bodyPr/>
        <a:lstStyle/>
        <a:p>
          <a:endParaRPr lang="zh-CN" altLang="en-US"/>
        </a:p>
      </dgm:t>
    </dgm:pt>
    <dgm:pt modelId="{DB3F7D20-871C-E74A-B650-E4AA30057BA6}" type="pres">
      <dgm:prSet presAssocID="{6C1D0A1C-D42F-C044-904B-2C1BC90493F7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25E01E-91D8-3341-B75B-BAF0C669E8EA}" type="pres">
      <dgm:prSet presAssocID="{6C1D0A1C-D42F-C044-904B-2C1BC90493F7}" presName="negativeSpace" presStyleCnt="0"/>
      <dgm:spPr/>
    </dgm:pt>
    <dgm:pt modelId="{6E579F01-EF86-374B-9E97-3D47853F9AC8}" type="pres">
      <dgm:prSet presAssocID="{6C1D0A1C-D42F-C044-904B-2C1BC90493F7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A511E420-F437-1E45-9326-1F55A4B575E8}" type="presOf" srcId="{951EFE36-16F4-BE4C-BB70-DD8FC64BE0F4}" destId="{7FC11427-E2C0-8847-AC52-AC90714C65D3}" srcOrd="0" destOrd="0" presId="urn:microsoft.com/office/officeart/2005/8/layout/list1"/>
    <dgm:cxn modelId="{11FA093D-B8A8-BA43-8895-5F7F94FEE2E3}" type="presOf" srcId="{D2154408-C7A4-C34C-8F7D-B45965AC5ED2}" destId="{888F8F96-CA7F-5945-BA7A-E9E5ACAAC30C}" srcOrd="0" destOrd="0" presId="urn:microsoft.com/office/officeart/2005/8/layout/list1"/>
    <dgm:cxn modelId="{9D87F78F-9C56-434F-815E-5A59B16C98B8}" type="presOf" srcId="{D2154408-C7A4-C34C-8F7D-B45965AC5ED2}" destId="{E76F3EA8-DBC9-C741-BD19-7272F60E6BF6}" srcOrd="1" destOrd="0" presId="urn:microsoft.com/office/officeart/2005/8/layout/list1"/>
    <dgm:cxn modelId="{D4ADE25A-377D-B54D-9591-806860723EE1}" type="presOf" srcId="{59D1693D-2826-8948-B5A3-73179623D2B8}" destId="{C57ADF72-D732-1941-B84D-CE2FC6E715E7}" srcOrd="0" destOrd="0" presId="urn:microsoft.com/office/officeart/2005/8/layout/list1"/>
    <dgm:cxn modelId="{72013855-E87A-4544-BDCE-13638CA5D5A7}" type="presOf" srcId="{F2D82011-7BB2-6040-A2D1-5EADDEA7CE87}" destId="{1FF0ABEA-C967-4A44-BA5F-5678BEFE1C90}" srcOrd="1" destOrd="0" presId="urn:microsoft.com/office/officeart/2005/8/layout/list1"/>
    <dgm:cxn modelId="{EDCC826F-5F25-2543-A5FA-5E0C05437765}" srcId="{951EFE36-16F4-BE4C-BB70-DD8FC64BE0F4}" destId="{D2154408-C7A4-C34C-8F7D-B45965AC5ED2}" srcOrd="2" destOrd="0" parTransId="{FEB8B389-A6C6-9F41-B85D-074CDA88FF4B}" sibTransId="{AF628DBC-B9EC-C046-BC04-9D86883174E1}"/>
    <dgm:cxn modelId="{61946B49-C546-7B42-95E3-CA2892C38D60}" type="presOf" srcId="{6C1D0A1C-D42F-C044-904B-2C1BC90493F7}" destId="{DB3F7D20-871C-E74A-B650-E4AA30057BA6}" srcOrd="1" destOrd="0" presId="urn:microsoft.com/office/officeart/2005/8/layout/list1"/>
    <dgm:cxn modelId="{E4AE1219-D689-B34E-B5EE-1E07283C100F}" srcId="{951EFE36-16F4-BE4C-BB70-DD8FC64BE0F4}" destId="{F2D82011-7BB2-6040-A2D1-5EADDEA7CE87}" srcOrd="0" destOrd="0" parTransId="{0C2BC61B-2ED8-9C41-813F-85D2030640B2}" sibTransId="{74AA5618-7B15-544C-AC73-D99647F53F9F}"/>
    <dgm:cxn modelId="{81897EC7-A4DA-8D43-96C8-FDAE6E3959CF}" srcId="{951EFE36-16F4-BE4C-BB70-DD8FC64BE0F4}" destId="{59D1693D-2826-8948-B5A3-73179623D2B8}" srcOrd="1" destOrd="0" parTransId="{9653D5DD-E12C-6448-A210-57C79239DF5D}" sibTransId="{B5ED18A9-EEFC-6840-B894-095F7C37A1BF}"/>
    <dgm:cxn modelId="{0131EBB4-8324-1944-AABB-BCACC662CA76}" type="presOf" srcId="{F2D82011-7BB2-6040-A2D1-5EADDEA7CE87}" destId="{49F7CB10-0C68-674A-BF45-AC92BDE736E3}" srcOrd="0" destOrd="0" presId="urn:microsoft.com/office/officeart/2005/8/layout/list1"/>
    <dgm:cxn modelId="{ED083411-079E-8F40-95C9-517C9F48E3FA}" srcId="{951EFE36-16F4-BE4C-BB70-DD8FC64BE0F4}" destId="{6C1D0A1C-D42F-C044-904B-2C1BC90493F7}" srcOrd="3" destOrd="0" parTransId="{1E39967E-2781-7546-A1CC-AF0070A0CC44}" sibTransId="{222B3E95-2A31-BB42-9DEA-4695A3B53650}"/>
    <dgm:cxn modelId="{EF84BC46-EDEE-FB4F-ABE7-326B0D68E31E}" type="presOf" srcId="{6C1D0A1C-D42F-C044-904B-2C1BC90493F7}" destId="{5922A731-5D3E-C043-BAB0-46209069B41B}" srcOrd="0" destOrd="0" presId="urn:microsoft.com/office/officeart/2005/8/layout/list1"/>
    <dgm:cxn modelId="{9F18998E-D380-5949-B0D5-4321DC31B36E}" type="presOf" srcId="{59D1693D-2826-8948-B5A3-73179623D2B8}" destId="{73317A31-2288-3F4A-808A-53E515BDB1BD}" srcOrd="1" destOrd="0" presId="urn:microsoft.com/office/officeart/2005/8/layout/list1"/>
    <dgm:cxn modelId="{FFE29B2A-D858-164F-9D10-DB4701A61A12}" type="presParOf" srcId="{7FC11427-E2C0-8847-AC52-AC90714C65D3}" destId="{D68228DF-32C5-984D-9270-52DD233192B8}" srcOrd="0" destOrd="0" presId="urn:microsoft.com/office/officeart/2005/8/layout/list1"/>
    <dgm:cxn modelId="{33C6807B-33CA-4C43-960E-C94107B1335B}" type="presParOf" srcId="{D68228DF-32C5-984D-9270-52DD233192B8}" destId="{49F7CB10-0C68-674A-BF45-AC92BDE736E3}" srcOrd="0" destOrd="0" presId="urn:microsoft.com/office/officeart/2005/8/layout/list1"/>
    <dgm:cxn modelId="{446AE89B-5327-154F-8D48-FDEB8D0206AD}" type="presParOf" srcId="{D68228DF-32C5-984D-9270-52DD233192B8}" destId="{1FF0ABEA-C967-4A44-BA5F-5678BEFE1C90}" srcOrd="1" destOrd="0" presId="urn:microsoft.com/office/officeart/2005/8/layout/list1"/>
    <dgm:cxn modelId="{A8831C65-9B71-C242-8453-F40F21450864}" type="presParOf" srcId="{7FC11427-E2C0-8847-AC52-AC90714C65D3}" destId="{F323FC65-2989-CD45-A7BC-EE5221C38F15}" srcOrd="1" destOrd="0" presId="urn:microsoft.com/office/officeart/2005/8/layout/list1"/>
    <dgm:cxn modelId="{93D35F55-28FB-A545-A375-CC6347EFC209}" type="presParOf" srcId="{7FC11427-E2C0-8847-AC52-AC90714C65D3}" destId="{596F7349-61FE-8448-BBD3-547E16D67F31}" srcOrd="2" destOrd="0" presId="urn:microsoft.com/office/officeart/2005/8/layout/list1"/>
    <dgm:cxn modelId="{AAC391ED-36A1-9643-95B2-294E41C20AC9}" type="presParOf" srcId="{7FC11427-E2C0-8847-AC52-AC90714C65D3}" destId="{FAD0AC62-39A9-FD4A-B1A1-A39B99D908B5}" srcOrd="3" destOrd="0" presId="urn:microsoft.com/office/officeart/2005/8/layout/list1"/>
    <dgm:cxn modelId="{53EFE01B-7D07-C64D-B9D8-DC3D881BD4B8}" type="presParOf" srcId="{7FC11427-E2C0-8847-AC52-AC90714C65D3}" destId="{1F66D2B4-1E61-3A4A-88F9-10B221B7C9F7}" srcOrd="4" destOrd="0" presId="urn:microsoft.com/office/officeart/2005/8/layout/list1"/>
    <dgm:cxn modelId="{904E7B67-E726-904D-A1EE-4F2B7834B47F}" type="presParOf" srcId="{1F66D2B4-1E61-3A4A-88F9-10B221B7C9F7}" destId="{C57ADF72-D732-1941-B84D-CE2FC6E715E7}" srcOrd="0" destOrd="0" presId="urn:microsoft.com/office/officeart/2005/8/layout/list1"/>
    <dgm:cxn modelId="{4A0A6559-C59C-3643-9E6D-C559F9829DC4}" type="presParOf" srcId="{1F66D2B4-1E61-3A4A-88F9-10B221B7C9F7}" destId="{73317A31-2288-3F4A-808A-53E515BDB1BD}" srcOrd="1" destOrd="0" presId="urn:microsoft.com/office/officeart/2005/8/layout/list1"/>
    <dgm:cxn modelId="{CE58B70D-C934-FE46-B427-3EE236089981}" type="presParOf" srcId="{7FC11427-E2C0-8847-AC52-AC90714C65D3}" destId="{9F43BB6A-614B-0642-AEEC-A0F45618FE0C}" srcOrd="5" destOrd="0" presId="urn:microsoft.com/office/officeart/2005/8/layout/list1"/>
    <dgm:cxn modelId="{B687A30D-D3D6-DD45-B200-9EA2018AF6C1}" type="presParOf" srcId="{7FC11427-E2C0-8847-AC52-AC90714C65D3}" destId="{51A2BCF5-D713-224D-A26A-3119FF3AFA87}" srcOrd="6" destOrd="0" presId="urn:microsoft.com/office/officeart/2005/8/layout/list1"/>
    <dgm:cxn modelId="{4D6D838C-7BE2-E840-AD0E-88A86C513C2C}" type="presParOf" srcId="{7FC11427-E2C0-8847-AC52-AC90714C65D3}" destId="{608FB759-3A62-394D-BCFB-384C1740FC99}" srcOrd="7" destOrd="0" presId="urn:microsoft.com/office/officeart/2005/8/layout/list1"/>
    <dgm:cxn modelId="{BA6CD9D0-ECAA-A74E-973E-534E7B043824}" type="presParOf" srcId="{7FC11427-E2C0-8847-AC52-AC90714C65D3}" destId="{7671956A-4B2B-884A-9D27-6B48F15EAEA2}" srcOrd="8" destOrd="0" presId="urn:microsoft.com/office/officeart/2005/8/layout/list1"/>
    <dgm:cxn modelId="{76060F5E-3A25-A14E-8780-664814AAD635}" type="presParOf" srcId="{7671956A-4B2B-884A-9D27-6B48F15EAEA2}" destId="{888F8F96-CA7F-5945-BA7A-E9E5ACAAC30C}" srcOrd="0" destOrd="0" presId="urn:microsoft.com/office/officeart/2005/8/layout/list1"/>
    <dgm:cxn modelId="{768C5650-08FB-7F46-B12A-6EFF66AB32C5}" type="presParOf" srcId="{7671956A-4B2B-884A-9D27-6B48F15EAEA2}" destId="{E76F3EA8-DBC9-C741-BD19-7272F60E6BF6}" srcOrd="1" destOrd="0" presId="urn:microsoft.com/office/officeart/2005/8/layout/list1"/>
    <dgm:cxn modelId="{B9CAC239-CCF4-7C42-BE32-ECA49650DE2B}" type="presParOf" srcId="{7FC11427-E2C0-8847-AC52-AC90714C65D3}" destId="{498C6DF3-529A-274E-A683-A45C5788878F}" srcOrd="9" destOrd="0" presId="urn:microsoft.com/office/officeart/2005/8/layout/list1"/>
    <dgm:cxn modelId="{1E7DC27B-6400-3347-9C47-DC45CC541DBA}" type="presParOf" srcId="{7FC11427-E2C0-8847-AC52-AC90714C65D3}" destId="{15758A26-4832-0F4B-B1F4-3815A34BA0E2}" srcOrd="10" destOrd="0" presId="urn:microsoft.com/office/officeart/2005/8/layout/list1"/>
    <dgm:cxn modelId="{7E6E2D16-E68E-0140-BF0A-EDCB494F717A}" type="presParOf" srcId="{7FC11427-E2C0-8847-AC52-AC90714C65D3}" destId="{AF5BEC42-FDA0-4140-9080-CE3B44E0E199}" srcOrd="11" destOrd="0" presId="urn:microsoft.com/office/officeart/2005/8/layout/list1"/>
    <dgm:cxn modelId="{A9EE84A5-E1C1-3443-8ADA-2291F9D221CF}" type="presParOf" srcId="{7FC11427-E2C0-8847-AC52-AC90714C65D3}" destId="{44CD6AB7-945D-9541-B778-4E517DA3D82D}" srcOrd="12" destOrd="0" presId="urn:microsoft.com/office/officeart/2005/8/layout/list1"/>
    <dgm:cxn modelId="{BF774043-7DD2-994F-9846-55896487AB4A}" type="presParOf" srcId="{44CD6AB7-945D-9541-B778-4E517DA3D82D}" destId="{5922A731-5D3E-C043-BAB0-46209069B41B}" srcOrd="0" destOrd="0" presId="urn:microsoft.com/office/officeart/2005/8/layout/list1"/>
    <dgm:cxn modelId="{B241B3C7-21BA-3B40-8BA5-273B5293B3F5}" type="presParOf" srcId="{44CD6AB7-945D-9541-B778-4E517DA3D82D}" destId="{DB3F7D20-871C-E74A-B650-E4AA30057BA6}" srcOrd="1" destOrd="0" presId="urn:microsoft.com/office/officeart/2005/8/layout/list1"/>
    <dgm:cxn modelId="{B0D003C0-68E9-1443-B249-25EA657C0E9E}" type="presParOf" srcId="{7FC11427-E2C0-8847-AC52-AC90714C65D3}" destId="{BB25E01E-91D8-3341-B75B-BAF0C669E8EA}" srcOrd="13" destOrd="0" presId="urn:microsoft.com/office/officeart/2005/8/layout/list1"/>
    <dgm:cxn modelId="{E902689F-4B83-D34C-B83A-2538B4CD68A0}" type="presParOf" srcId="{7FC11427-E2C0-8847-AC52-AC90714C65D3}" destId="{6E579F01-EF86-374B-9E97-3D47853F9AC8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F7349-61FE-8448-BBD3-547E16D67F31}">
      <dsp:nvSpPr>
        <dsp:cNvPr id="0" name=""/>
        <dsp:cNvSpPr/>
      </dsp:nvSpPr>
      <dsp:spPr>
        <a:xfrm>
          <a:off x="0" y="380123"/>
          <a:ext cx="7379323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F0ABEA-C967-4A44-BA5F-5678BEFE1C90}">
      <dsp:nvSpPr>
        <dsp:cNvPr id="0" name=""/>
        <dsp:cNvSpPr/>
      </dsp:nvSpPr>
      <dsp:spPr>
        <a:xfrm>
          <a:off x="368966" y="70163"/>
          <a:ext cx="5165526" cy="6199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5245" tIns="0" rIns="195245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1" kern="1200" dirty="0" smtClean="0">
              <a:solidFill>
                <a:schemeClr val="tx1"/>
              </a:solidFill>
              <a:latin typeface="黑体"/>
              <a:ea typeface="黑体"/>
              <a:cs typeface="黑体"/>
            </a:rPr>
            <a:t>一、大数据在微店应用的经典案例</a:t>
          </a:r>
          <a:endParaRPr lang="zh-CN" altLang="en-US" sz="3200" b="1" kern="1200" dirty="0">
            <a:solidFill>
              <a:schemeClr val="tx1"/>
            </a:solidFill>
            <a:latin typeface="黑体"/>
            <a:ea typeface="黑体"/>
            <a:cs typeface="黑体"/>
          </a:endParaRPr>
        </a:p>
      </dsp:txBody>
      <dsp:txXfrm>
        <a:off x="399228" y="100425"/>
        <a:ext cx="5105002" cy="559396"/>
      </dsp:txXfrm>
    </dsp:sp>
    <dsp:sp modelId="{51A2BCF5-D713-224D-A26A-3119FF3AFA87}">
      <dsp:nvSpPr>
        <dsp:cNvPr id="0" name=""/>
        <dsp:cNvSpPr/>
      </dsp:nvSpPr>
      <dsp:spPr>
        <a:xfrm>
          <a:off x="0" y="1332683"/>
          <a:ext cx="7379323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317A31-2288-3F4A-808A-53E515BDB1BD}">
      <dsp:nvSpPr>
        <dsp:cNvPr id="0" name=""/>
        <dsp:cNvSpPr/>
      </dsp:nvSpPr>
      <dsp:spPr>
        <a:xfrm>
          <a:off x="368966" y="1022723"/>
          <a:ext cx="5165526" cy="6199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5245" tIns="0" rIns="195245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b="1" kern="1200" dirty="0" smtClean="0">
              <a:latin typeface="微软雅黑"/>
              <a:ea typeface="微软雅黑"/>
              <a:cs typeface="微软雅黑"/>
            </a:rPr>
            <a:t>二、微店大数据技术</a:t>
          </a:r>
          <a:endParaRPr lang="zh-CN" altLang="en-US" sz="2100" b="1" kern="1200" dirty="0">
            <a:latin typeface="微软雅黑"/>
            <a:ea typeface="微软雅黑"/>
            <a:cs typeface="微软雅黑"/>
          </a:endParaRPr>
        </a:p>
      </dsp:txBody>
      <dsp:txXfrm>
        <a:off x="399228" y="1052985"/>
        <a:ext cx="5105002" cy="559396"/>
      </dsp:txXfrm>
    </dsp:sp>
    <dsp:sp modelId="{15758A26-4832-0F4B-B1F4-3815A34BA0E2}">
      <dsp:nvSpPr>
        <dsp:cNvPr id="0" name=""/>
        <dsp:cNvSpPr/>
      </dsp:nvSpPr>
      <dsp:spPr>
        <a:xfrm>
          <a:off x="0" y="2285243"/>
          <a:ext cx="7379323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6F3EA8-DBC9-C741-BD19-7272F60E6BF6}">
      <dsp:nvSpPr>
        <dsp:cNvPr id="0" name=""/>
        <dsp:cNvSpPr/>
      </dsp:nvSpPr>
      <dsp:spPr>
        <a:xfrm>
          <a:off x="368966" y="1975283"/>
          <a:ext cx="5165526" cy="6199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5245" tIns="0" rIns="195245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b="1" kern="1200" dirty="0" smtClean="0">
              <a:latin typeface="微软雅黑"/>
              <a:ea typeface="微软雅黑"/>
              <a:cs typeface="微软雅黑"/>
            </a:rPr>
            <a:t>三、常用的系统使用以及注意事项</a:t>
          </a:r>
          <a:endParaRPr lang="zh-CN" altLang="en-US" sz="2100" b="1" kern="1200" dirty="0">
            <a:latin typeface="微软雅黑"/>
            <a:ea typeface="微软雅黑"/>
            <a:cs typeface="微软雅黑"/>
          </a:endParaRPr>
        </a:p>
      </dsp:txBody>
      <dsp:txXfrm>
        <a:off x="399228" y="2005545"/>
        <a:ext cx="5105002" cy="559396"/>
      </dsp:txXfrm>
    </dsp:sp>
    <dsp:sp modelId="{6E579F01-EF86-374B-9E97-3D47853F9AC8}">
      <dsp:nvSpPr>
        <dsp:cNvPr id="0" name=""/>
        <dsp:cNvSpPr/>
      </dsp:nvSpPr>
      <dsp:spPr>
        <a:xfrm>
          <a:off x="0" y="3237803"/>
          <a:ext cx="7379323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3F7D20-871C-E74A-B650-E4AA30057BA6}">
      <dsp:nvSpPr>
        <dsp:cNvPr id="0" name=""/>
        <dsp:cNvSpPr/>
      </dsp:nvSpPr>
      <dsp:spPr>
        <a:xfrm>
          <a:off x="368966" y="2927843"/>
          <a:ext cx="5165526" cy="6199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5245" tIns="0" rIns="195245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b="1" kern="1200" dirty="0" smtClean="0">
              <a:latin typeface="微软雅黑"/>
              <a:ea typeface="微软雅黑"/>
              <a:cs typeface="微软雅黑"/>
            </a:rPr>
            <a:t>四、当前面临的困难和挑战</a:t>
          </a:r>
          <a:endParaRPr lang="zh-CN" altLang="en-US" sz="2100" b="1" kern="1200" dirty="0">
            <a:latin typeface="微软雅黑"/>
            <a:ea typeface="微软雅黑"/>
            <a:cs typeface="微软雅黑"/>
          </a:endParaRPr>
        </a:p>
      </dsp:txBody>
      <dsp:txXfrm>
        <a:off x="399228" y="2958105"/>
        <a:ext cx="5105002" cy="55939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E09D91-8495-5A41-B0F4-2788CF4F1E96}">
      <dsp:nvSpPr>
        <dsp:cNvPr id="0" name=""/>
        <dsp:cNvSpPr/>
      </dsp:nvSpPr>
      <dsp:spPr>
        <a:xfrm>
          <a:off x="1411427" y="264159"/>
          <a:ext cx="3413760" cy="3413760"/>
        </a:xfrm>
        <a:prstGeom prst="pie">
          <a:avLst>
            <a:gd name="adj1" fmla="val 16200000"/>
            <a:gd name="adj2" fmla="val 18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集群问题</a:t>
          </a:r>
          <a:endParaRPr lang="zh-CN" altLang="en-US" sz="2000" kern="1200" dirty="0"/>
        </a:p>
      </dsp:txBody>
      <dsp:txXfrm>
        <a:off x="3210560" y="987551"/>
        <a:ext cx="1219200" cy="1016000"/>
      </dsp:txXfrm>
    </dsp:sp>
    <dsp:sp modelId="{3D6FB8E7-D78E-9B46-B1F4-E851B0B3036B}">
      <dsp:nvSpPr>
        <dsp:cNvPr id="0" name=""/>
        <dsp:cNvSpPr/>
      </dsp:nvSpPr>
      <dsp:spPr>
        <a:xfrm>
          <a:off x="1341120" y="386079"/>
          <a:ext cx="3413760" cy="3413760"/>
        </a:xfrm>
        <a:prstGeom prst="pie">
          <a:avLst>
            <a:gd name="adj1" fmla="val 1800000"/>
            <a:gd name="adj2" fmla="val 90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工具问题：数据同步、数据导出、告警、</a:t>
          </a:r>
          <a:r>
            <a:rPr lang="en-US" altLang="zh-CN" sz="2000" kern="1200" dirty="0" smtClean="0"/>
            <a:t>mars</a:t>
          </a:r>
          <a:r>
            <a:rPr lang="zh-CN" altLang="en-US" sz="2000" kern="1200" dirty="0" smtClean="0"/>
            <a:t>等</a:t>
          </a:r>
          <a:endParaRPr lang="zh-CN" altLang="en-US" sz="2000" kern="1200" dirty="0"/>
        </a:p>
      </dsp:txBody>
      <dsp:txXfrm>
        <a:off x="2153920" y="2600960"/>
        <a:ext cx="1828800" cy="894080"/>
      </dsp:txXfrm>
    </dsp:sp>
    <dsp:sp modelId="{7D8FDB1B-37D6-8D4B-A687-8F15B2876BEF}">
      <dsp:nvSpPr>
        <dsp:cNvPr id="0" name=""/>
        <dsp:cNvSpPr/>
      </dsp:nvSpPr>
      <dsp:spPr>
        <a:xfrm>
          <a:off x="1270812" y="264159"/>
          <a:ext cx="3413760" cy="3413760"/>
        </a:xfrm>
        <a:prstGeom prst="pie">
          <a:avLst>
            <a:gd name="adj1" fmla="val 90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smtClean="0"/>
            <a:t>代码可优化</a:t>
          </a:r>
          <a:endParaRPr lang="zh-CN" altLang="en-US" sz="2000" kern="1200" dirty="0"/>
        </a:p>
      </dsp:txBody>
      <dsp:txXfrm>
        <a:off x="1666240" y="987551"/>
        <a:ext cx="1219200" cy="1016000"/>
      </dsp:txXfrm>
    </dsp:sp>
    <dsp:sp modelId="{C280F743-20A7-7A4F-B918-030110D55C27}">
      <dsp:nvSpPr>
        <dsp:cNvPr id="0" name=""/>
        <dsp:cNvSpPr/>
      </dsp:nvSpPr>
      <dsp:spPr>
        <a:xfrm>
          <a:off x="1200380" y="52831"/>
          <a:ext cx="3836416" cy="3836416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9358C2-0A39-E646-A2D8-2451F140A96F}">
      <dsp:nvSpPr>
        <dsp:cNvPr id="0" name=""/>
        <dsp:cNvSpPr/>
      </dsp:nvSpPr>
      <dsp:spPr>
        <a:xfrm>
          <a:off x="1129792" y="174536"/>
          <a:ext cx="3836416" cy="3836416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F650EBC-D6D3-204E-BF1B-2BDD496B9E4B}">
      <dsp:nvSpPr>
        <dsp:cNvPr id="0" name=""/>
        <dsp:cNvSpPr/>
      </dsp:nvSpPr>
      <dsp:spPr>
        <a:xfrm>
          <a:off x="1059203" y="52831"/>
          <a:ext cx="3836416" cy="3836416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B6F08-3944-6046-A999-B576099C5C32}">
      <dsp:nvSpPr>
        <dsp:cNvPr id="0" name=""/>
        <dsp:cNvSpPr/>
      </dsp:nvSpPr>
      <dsp:spPr>
        <a:xfrm>
          <a:off x="2321718" y="174"/>
          <a:ext cx="1452562" cy="94416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存储</a:t>
          </a:r>
          <a:endParaRPr lang="zh-CN" altLang="en-US" sz="17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300" kern="1200" dirty="0" smtClean="0"/>
            <a:t>生命周期管理</a:t>
          </a:r>
          <a:endParaRPr lang="zh-CN" altLang="en-US" sz="1300" kern="1200" dirty="0"/>
        </a:p>
      </dsp:txBody>
      <dsp:txXfrm>
        <a:off x="2367808" y="46264"/>
        <a:ext cx="1360382" cy="851985"/>
      </dsp:txXfrm>
    </dsp:sp>
    <dsp:sp modelId="{072CDB13-19AD-2243-BE87-5DD19124BC25}">
      <dsp:nvSpPr>
        <dsp:cNvPr id="0" name=""/>
        <dsp:cNvSpPr/>
      </dsp:nvSpPr>
      <dsp:spPr>
        <a:xfrm>
          <a:off x="1488257" y="472257"/>
          <a:ext cx="3119485" cy="3119485"/>
        </a:xfrm>
        <a:custGeom>
          <a:avLst/>
          <a:gdLst/>
          <a:ahLst/>
          <a:cxnLst/>
          <a:rect l="0" t="0" r="0" b="0"/>
          <a:pathLst>
            <a:path>
              <a:moveTo>
                <a:pt x="2296485" y="184967"/>
              </a:moveTo>
              <a:arcTo wR="1559742" hR="1559742" stAng="17891212" swAng="262561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B7798C-8E9F-724C-B517-1F3E5CB1263C}">
      <dsp:nvSpPr>
        <dsp:cNvPr id="0" name=""/>
        <dsp:cNvSpPr/>
      </dsp:nvSpPr>
      <dsp:spPr>
        <a:xfrm>
          <a:off x="3881461" y="1559917"/>
          <a:ext cx="1452562" cy="94416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计算</a:t>
          </a:r>
          <a:endParaRPr lang="zh-CN" altLang="en-US" sz="17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300" kern="1200" dirty="0" smtClean="0"/>
            <a:t>quota</a:t>
          </a:r>
          <a:r>
            <a:rPr lang="zh-CN" altLang="en-US" sz="1300" kern="1200" dirty="0" smtClean="0"/>
            <a:t>制度</a:t>
          </a:r>
          <a:endParaRPr lang="zh-CN" alt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300" kern="1200" dirty="0" smtClean="0"/>
            <a:t>任务自动优化</a:t>
          </a:r>
          <a:endParaRPr lang="zh-CN" altLang="en-US" sz="1300" kern="1200" dirty="0"/>
        </a:p>
      </dsp:txBody>
      <dsp:txXfrm>
        <a:off x="3927551" y="1606007"/>
        <a:ext cx="1360382" cy="851985"/>
      </dsp:txXfrm>
    </dsp:sp>
    <dsp:sp modelId="{4FB30B74-84C5-984E-9513-11ED7E23F671}">
      <dsp:nvSpPr>
        <dsp:cNvPr id="0" name=""/>
        <dsp:cNvSpPr/>
      </dsp:nvSpPr>
      <dsp:spPr>
        <a:xfrm>
          <a:off x="1488025" y="472988"/>
          <a:ext cx="3119485" cy="3119485"/>
        </a:xfrm>
        <a:custGeom>
          <a:avLst/>
          <a:gdLst/>
          <a:ahLst/>
          <a:cxnLst/>
          <a:rect l="0" t="0" r="0" b="0"/>
          <a:pathLst>
            <a:path>
              <a:moveTo>
                <a:pt x="3042826" y="2042714"/>
              </a:moveTo>
              <a:arcTo wR="1559742" hR="1559742" stAng="1082281" swAng="271016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EDC1BF-257A-4647-A72C-BD825DC257F0}">
      <dsp:nvSpPr>
        <dsp:cNvPr id="0" name=""/>
        <dsp:cNvSpPr/>
      </dsp:nvSpPr>
      <dsp:spPr>
        <a:xfrm>
          <a:off x="2287362" y="3119834"/>
          <a:ext cx="1452562" cy="94416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smtClean="0"/>
            <a:t>源头数据</a:t>
          </a:r>
          <a:endParaRPr lang="zh-CN" altLang="en-US" sz="17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300" kern="1200" dirty="0" smtClean="0"/>
            <a:t>埋点规范治理</a:t>
          </a:r>
          <a:endParaRPr lang="zh-CN" alt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300" kern="1200" dirty="0" smtClean="0"/>
            <a:t>数据连动</a:t>
          </a:r>
          <a:endParaRPr lang="zh-CN" altLang="en-US" sz="1300" kern="1200" dirty="0"/>
        </a:p>
      </dsp:txBody>
      <dsp:txXfrm>
        <a:off x="2333452" y="3165924"/>
        <a:ext cx="1360382" cy="851985"/>
      </dsp:txXfrm>
    </dsp:sp>
    <dsp:sp modelId="{F71EF93A-5450-674B-8BB2-E8C3F6AEB001}">
      <dsp:nvSpPr>
        <dsp:cNvPr id="0" name=""/>
        <dsp:cNvSpPr/>
      </dsp:nvSpPr>
      <dsp:spPr>
        <a:xfrm>
          <a:off x="1488501" y="473026"/>
          <a:ext cx="3119485" cy="3119485"/>
        </a:xfrm>
        <a:custGeom>
          <a:avLst/>
          <a:gdLst/>
          <a:ahLst/>
          <a:cxnLst/>
          <a:rect l="0" t="0" r="0" b="0"/>
          <a:pathLst>
            <a:path>
              <a:moveTo>
                <a:pt x="788854" y="2915666"/>
              </a:moveTo>
              <a:arcTo wR="1559742" hR="1559742" stAng="7177182" swAng="254220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78128B-E0C6-FC49-9B1A-ECE45CC81FE1}">
      <dsp:nvSpPr>
        <dsp:cNvPr id="0" name=""/>
        <dsp:cNvSpPr/>
      </dsp:nvSpPr>
      <dsp:spPr>
        <a:xfrm>
          <a:off x="761975" y="1559917"/>
          <a:ext cx="1452562" cy="94416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smtClean="0"/>
            <a:t>下线无用任务</a:t>
          </a:r>
          <a:endParaRPr lang="zh-CN" altLang="en-US" sz="1700" kern="1200" dirty="0"/>
        </a:p>
      </dsp:txBody>
      <dsp:txXfrm>
        <a:off x="808065" y="1606007"/>
        <a:ext cx="1360382" cy="851985"/>
      </dsp:txXfrm>
    </dsp:sp>
    <dsp:sp modelId="{813491E6-1632-1445-9798-8C036C6BD314}">
      <dsp:nvSpPr>
        <dsp:cNvPr id="0" name=""/>
        <dsp:cNvSpPr/>
      </dsp:nvSpPr>
      <dsp:spPr>
        <a:xfrm>
          <a:off x="1488257" y="472257"/>
          <a:ext cx="3119485" cy="3119485"/>
        </a:xfrm>
        <a:custGeom>
          <a:avLst/>
          <a:gdLst/>
          <a:ahLst/>
          <a:cxnLst/>
          <a:rect l="0" t="0" r="0" b="0"/>
          <a:pathLst>
            <a:path>
              <a:moveTo>
                <a:pt x="76785" y="1076384"/>
              </a:moveTo>
              <a:arcTo wR="1559742" hR="1559742" stAng="11883178" swAng="262561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834078-67BB-E548-BCCA-F4495C1D4BA0}">
      <dsp:nvSpPr>
        <dsp:cNvPr id="0" name=""/>
        <dsp:cNvSpPr/>
      </dsp:nvSpPr>
      <dsp:spPr>
        <a:xfrm>
          <a:off x="2250" y="565"/>
          <a:ext cx="6091499" cy="9450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100" kern="1200" dirty="0" smtClean="0"/>
            <a:t>大数据需求</a:t>
          </a:r>
          <a:endParaRPr lang="zh-CN" altLang="en-US" sz="4100" kern="1200" dirty="0"/>
        </a:p>
      </dsp:txBody>
      <dsp:txXfrm>
        <a:off x="29930" y="28245"/>
        <a:ext cx="6036139" cy="889698"/>
      </dsp:txXfrm>
    </dsp:sp>
    <dsp:sp modelId="{292068BE-35DB-C847-B6CC-10A48FAF3D92}">
      <dsp:nvSpPr>
        <dsp:cNvPr id="0" name=""/>
        <dsp:cNvSpPr/>
      </dsp:nvSpPr>
      <dsp:spPr>
        <a:xfrm>
          <a:off x="2250" y="1051470"/>
          <a:ext cx="2984367" cy="9450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 smtClean="0"/>
            <a:t>展示</a:t>
          </a:r>
          <a:endParaRPr lang="zh-CN" altLang="en-US" sz="3500" kern="1200" dirty="0"/>
        </a:p>
      </dsp:txBody>
      <dsp:txXfrm>
        <a:off x="29930" y="1079150"/>
        <a:ext cx="2929007" cy="889698"/>
      </dsp:txXfrm>
    </dsp:sp>
    <dsp:sp modelId="{7F07FCA1-97ED-6843-B2B8-F2E137247C42}">
      <dsp:nvSpPr>
        <dsp:cNvPr id="0" name=""/>
        <dsp:cNvSpPr/>
      </dsp:nvSpPr>
      <dsp:spPr>
        <a:xfrm>
          <a:off x="2250" y="2102375"/>
          <a:ext cx="1461492" cy="9450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 smtClean="0"/>
            <a:t>离线</a:t>
          </a:r>
          <a:endParaRPr lang="zh-CN" altLang="en-US" sz="3500" kern="1200" dirty="0"/>
        </a:p>
      </dsp:txBody>
      <dsp:txXfrm>
        <a:off x="29930" y="2130055"/>
        <a:ext cx="1406132" cy="889698"/>
      </dsp:txXfrm>
    </dsp:sp>
    <dsp:sp modelId="{8A14AFD5-CECC-2948-A335-A0260C22C910}">
      <dsp:nvSpPr>
        <dsp:cNvPr id="0" name=""/>
        <dsp:cNvSpPr/>
      </dsp:nvSpPr>
      <dsp:spPr>
        <a:xfrm>
          <a:off x="1525125" y="2102375"/>
          <a:ext cx="1461492" cy="9450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 smtClean="0"/>
            <a:t>实时</a:t>
          </a:r>
          <a:endParaRPr lang="zh-CN" altLang="en-US" sz="3500" kern="1200" dirty="0"/>
        </a:p>
      </dsp:txBody>
      <dsp:txXfrm>
        <a:off x="1552805" y="2130055"/>
        <a:ext cx="1406132" cy="889698"/>
      </dsp:txXfrm>
    </dsp:sp>
    <dsp:sp modelId="{1E1B558A-E1DC-E34A-9FBC-02E282483CF8}">
      <dsp:nvSpPr>
        <dsp:cNvPr id="0" name=""/>
        <dsp:cNvSpPr/>
      </dsp:nvSpPr>
      <dsp:spPr>
        <a:xfrm>
          <a:off x="3109382" y="1051470"/>
          <a:ext cx="2984367" cy="9450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 smtClean="0"/>
            <a:t>业务逻辑判断</a:t>
          </a:r>
          <a:endParaRPr lang="zh-CN" altLang="en-US" sz="3500" kern="1200" dirty="0"/>
        </a:p>
      </dsp:txBody>
      <dsp:txXfrm>
        <a:off x="3137062" y="1079150"/>
        <a:ext cx="2929007" cy="889698"/>
      </dsp:txXfrm>
    </dsp:sp>
    <dsp:sp modelId="{58E6B5E4-08C5-8646-96C2-0DA11E0E3822}">
      <dsp:nvSpPr>
        <dsp:cNvPr id="0" name=""/>
        <dsp:cNvSpPr/>
      </dsp:nvSpPr>
      <dsp:spPr>
        <a:xfrm>
          <a:off x="3109382" y="2102375"/>
          <a:ext cx="1461492" cy="9450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smtClean="0"/>
            <a:t>离线</a:t>
          </a:r>
          <a:endParaRPr lang="zh-CN" altLang="en-US" sz="3500" kern="1200" dirty="0"/>
        </a:p>
      </dsp:txBody>
      <dsp:txXfrm>
        <a:off x="3137062" y="2130055"/>
        <a:ext cx="1406132" cy="889698"/>
      </dsp:txXfrm>
    </dsp:sp>
    <dsp:sp modelId="{08E5D2FC-919C-DD40-B0A7-A12094665789}">
      <dsp:nvSpPr>
        <dsp:cNvPr id="0" name=""/>
        <dsp:cNvSpPr/>
      </dsp:nvSpPr>
      <dsp:spPr>
        <a:xfrm>
          <a:off x="4632257" y="2102375"/>
          <a:ext cx="1461492" cy="9450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smtClean="0"/>
            <a:t>实时</a:t>
          </a:r>
          <a:endParaRPr lang="zh-CN" altLang="en-US" sz="3500" kern="1200" dirty="0"/>
        </a:p>
      </dsp:txBody>
      <dsp:txXfrm>
        <a:off x="4659937" y="2130055"/>
        <a:ext cx="1406132" cy="8896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F7349-61FE-8448-BBD3-547E16D67F31}">
      <dsp:nvSpPr>
        <dsp:cNvPr id="0" name=""/>
        <dsp:cNvSpPr/>
      </dsp:nvSpPr>
      <dsp:spPr>
        <a:xfrm>
          <a:off x="0" y="380123"/>
          <a:ext cx="7379323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F0ABEA-C967-4A44-BA5F-5678BEFE1C90}">
      <dsp:nvSpPr>
        <dsp:cNvPr id="0" name=""/>
        <dsp:cNvSpPr/>
      </dsp:nvSpPr>
      <dsp:spPr>
        <a:xfrm>
          <a:off x="368966" y="70163"/>
          <a:ext cx="5165526" cy="6199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5245" tIns="0" rIns="195245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b="0" kern="1200" dirty="0" smtClean="0">
              <a:latin typeface="微软雅黑"/>
              <a:ea typeface="微软雅黑"/>
              <a:cs typeface="微软雅黑"/>
            </a:rPr>
            <a:t>一、大数据在微店应用的经典案例</a:t>
          </a:r>
          <a:endParaRPr lang="zh-CN" altLang="en-US" sz="2100" b="0" kern="1200" dirty="0">
            <a:latin typeface="微软雅黑"/>
            <a:ea typeface="微软雅黑"/>
            <a:cs typeface="微软雅黑"/>
          </a:endParaRPr>
        </a:p>
      </dsp:txBody>
      <dsp:txXfrm>
        <a:off x="399228" y="100425"/>
        <a:ext cx="5105002" cy="559396"/>
      </dsp:txXfrm>
    </dsp:sp>
    <dsp:sp modelId="{51A2BCF5-D713-224D-A26A-3119FF3AFA87}">
      <dsp:nvSpPr>
        <dsp:cNvPr id="0" name=""/>
        <dsp:cNvSpPr/>
      </dsp:nvSpPr>
      <dsp:spPr>
        <a:xfrm>
          <a:off x="0" y="1332683"/>
          <a:ext cx="7379323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317A31-2288-3F4A-808A-53E515BDB1BD}">
      <dsp:nvSpPr>
        <dsp:cNvPr id="0" name=""/>
        <dsp:cNvSpPr/>
      </dsp:nvSpPr>
      <dsp:spPr>
        <a:xfrm>
          <a:off x="368966" y="1022723"/>
          <a:ext cx="5165526" cy="6199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5245" tIns="0" rIns="195245" bIns="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1" kern="1200" dirty="0" smtClean="0">
              <a:solidFill>
                <a:schemeClr val="tx1"/>
              </a:solidFill>
              <a:latin typeface="黑体"/>
              <a:ea typeface="黑体"/>
              <a:cs typeface="黑体"/>
            </a:rPr>
            <a:t>二、微店大数据技术</a:t>
          </a:r>
          <a:endParaRPr lang="zh-CN" altLang="en-US" sz="3600" b="1" kern="1200" dirty="0">
            <a:solidFill>
              <a:schemeClr val="tx1"/>
            </a:solidFill>
            <a:latin typeface="黑体"/>
            <a:ea typeface="黑体"/>
            <a:cs typeface="黑体"/>
          </a:endParaRPr>
        </a:p>
      </dsp:txBody>
      <dsp:txXfrm>
        <a:off x="399228" y="1052985"/>
        <a:ext cx="5105002" cy="559396"/>
      </dsp:txXfrm>
    </dsp:sp>
    <dsp:sp modelId="{15758A26-4832-0F4B-B1F4-3815A34BA0E2}">
      <dsp:nvSpPr>
        <dsp:cNvPr id="0" name=""/>
        <dsp:cNvSpPr/>
      </dsp:nvSpPr>
      <dsp:spPr>
        <a:xfrm>
          <a:off x="0" y="2285243"/>
          <a:ext cx="7379323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6F3EA8-DBC9-C741-BD19-7272F60E6BF6}">
      <dsp:nvSpPr>
        <dsp:cNvPr id="0" name=""/>
        <dsp:cNvSpPr/>
      </dsp:nvSpPr>
      <dsp:spPr>
        <a:xfrm>
          <a:off x="368966" y="1975283"/>
          <a:ext cx="5165526" cy="6199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5245" tIns="0" rIns="195245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b="1" kern="1200" dirty="0" smtClean="0">
              <a:latin typeface="微软雅黑"/>
              <a:ea typeface="微软雅黑"/>
              <a:cs typeface="微软雅黑"/>
            </a:rPr>
            <a:t>三、常用的系统使用以及注意事项</a:t>
          </a:r>
          <a:endParaRPr lang="zh-CN" altLang="en-US" sz="2100" b="1" kern="1200" dirty="0">
            <a:latin typeface="微软雅黑"/>
            <a:ea typeface="微软雅黑"/>
            <a:cs typeface="微软雅黑"/>
          </a:endParaRPr>
        </a:p>
      </dsp:txBody>
      <dsp:txXfrm>
        <a:off x="399228" y="2005545"/>
        <a:ext cx="5105002" cy="559396"/>
      </dsp:txXfrm>
    </dsp:sp>
    <dsp:sp modelId="{6E579F01-EF86-374B-9E97-3D47853F9AC8}">
      <dsp:nvSpPr>
        <dsp:cNvPr id="0" name=""/>
        <dsp:cNvSpPr/>
      </dsp:nvSpPr>
      <dsp:spPr>
        <a:xfrm>
          <a:off x="0" y="3237803"/>
          <a:ext cx="7379323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3F7D20-871C-E74A-B650-E4AA30057BA6}">
      <dsp:nvSpPr>
        <dsp:cNvPr id="0" name=""/>
        <dsp:cNvSpPr/>
      </dsp:nvSpPr>
      <dsp:spPr>
        <a:xfrm>
          <a:off x="368966" y="2927843"/>
          <a:ext cx="5165526" cy="6199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5245" tIns="0" rIns="195245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b="1" kern="1200" dirty="0" smtClean="0">
              <a:latin typeface="微软雅黑"/>
              <a:ea typeface="微软雅黑"/>
              <a:cs typeface="微软雅黑"/>
            </a:rPr>
            <a:t>四、当前面临的困难和挑战</a:t>
          </a:r>
          <a:endParaRPr lang="zh-CN" altLang="en-US" sz="2100" b="1" kern="1200" dirty="0">
            <a:latin typeface="微软雅黑"/>
            <a:ea typeface="微软雅黑"/>
            <a:cs typeface="微软雅黑"/>
          </a:endParaRPr>
        </a:p>
      </dsp:txBody>
      <dsp:txXfrm>
        <a:off x="399228" y="2958105"/>
        <a:ext cx="5105002" cy="5593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05D355-BB14-D74A-81E8-372F3603027A}">
      <dsp:nvSpPr>
        <dsp:cNvPr id="0" name=""/>
        <dsp:cNvSpPr/>
      </dsp:nvSpPr>
      <dsp:spPr>
        <a:xfrm>
          <a:off x="1380422" y="249817"/>
          <a:ext cx="3413760" cy="3413760"/>
        </a:xfrm>
        <a:prstGeom prst="pie">
          <a:avLst>
            <a:gd name="adj1" fmla="val 162000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数据开发</a:t>
          </a:r>
          <a:endParaRPr lang="zh-CN" altLang="en-US" sz="2800" kern="1200" dirty="0"/>
        </a:p>
      </dsp:txBody>
      <dsp:txXfrm>
        <a:off x="3192560" y="957360"/>
        <a:ext cx="1259840" cy="934720"/>
      </dsp:txXfrm>
    </dsp:sp>
    <dsp:sp modelId="{4757BDD0-047D-B243-925B-103A8D0619F2}">
      <dsp:nvSpPr>
        <dsp:cNvPr id="0" name=""/>
        <dsp:cNvSpPr/>
      </dsp:nvSpPr>
      <dsp:spPr>
        <a:xfrm>
          <a:off x="1380422" y="364422"/>
          <a:ext cx="3413760" cy="3413760"/>
        </a:xfrm>
        <a:prstGeom prst="pie">
          <a:avLst>
            <a:gd name="adj1" fmla="val 0"/>
            <a:gd name="adj2" fmla="val 54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基础平台</a:t>
          </a:r>
          <a:r>
            <a:rPr lang="en-US" altLang="zh-CN" sz="2800" kern="1200" dirty="0" smtClean="0"/>
            <a:t>-</a:t>
          </a:r>
          <a:r>
            <a:rPr lang="zh-CN" altLang="en-US" sz="2800" kern="1200" dirty="0" smtClean="0"/>
            <a:t>集群</a:t>
          </a:r>
          <a:endParaRPr lang="zh-CN" altLang="en-US" sz="2800" kern="1200" dirty="0"/>
        </a:p>
      </dsp:txBody>
      <dsp:txXfrm>
        <a:off x="3192560" y="2135920"/>
        <a:ext cx="1259840" cy="934720"/>
      </dsp:txXfrm>
    </dsp:sp>
    <dsp:sp modelId="{79FAB2CC-36A3-9A4E-ADAC-451B2594E828}">
      <dsp:nvSpPr>
        <dsp:cNvPr id="0" name=""/>
        <dsp:cNvSpPr/>
      </dsp:nvSpPr>
      <dsp:spPr>
        <a:xfrm>
          <a:off x="1265817" y="364422"/>
          <a:ext cx="3413760" cy="3413760"/>
        </a:xfrm>
        <a:prstGeom prst="pie">
          <a:avLst>
            <a:gd name="adj1" fmla="val 5400000"/>
            <a:gd name="adj2" fmla="val 108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工具平台</a:t>
          </a:r>
          <a:endParaRPr lang="zh-CN" altLang="en-US" sz="2800" kern="1200" dirty="0"/>
        </a:p>
      </dsp:txBody>
      <dsp:txXfrm>
        <a:off x="1607600" y="2135920"/>
        <a:ext cx="1259840" cy="934720"/>
      </dsp:txXfrm>
    </dsp:sp>
    <dsp:sp modelId="{2F8DC267-866E-DA4E-856A-7C188C7E58D7}">
      <dsp:nvSpPr>
        <dsp:cNvPr id="0" name=""/>
        <dsp:cNvSpPr/>
      </dsp:nvSpPr>
      <dsp:spPr>
        <a:xfrm>
          <a:off x="1265817" y="249817"/>
          <a:ext cx="3413760" cy="3413760"/>
        </a:xfrm>
        <a:prstGeom prst="pie">
          <a:avLst>
            <a:gd name="adj1" fmla="val 108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err="1" smtClean="0"/>
            <a:t>olap</a:t>
          </a:r>
          <a:r>
            <a:rPr lang="zh-CN" altLang="en-US" sz="2800" kern="1200" dirty="0" smtClean="0"/>
            <a:t>平台</a:t>
          </a:r>
          <a:endParaRPr lang="zh-CN" altLang="en-US" sz="2800" kern="1200" dirty="0"/>
        </a:p>
      </dsp:txBody>
      <dsp:txXfrm>
        <a:off x="1607600" y="957360"/>
        <a:ext cx="1259840" cy="934720"/>
      </dsp:txXfrm>
    </dsp:sp>
    <dsp:sp modelId="{27CEE267-A79F-2A4D-B1F2-C5699B272371}">
      <dsp:nvSpPr>
        <dsp:cNvPr id="0" name=""/>
        <dsp:cNvSpPr/>
      </dsp:nvSpPr>
      <dsp:spPr>
        <a:xfrm>
          <a:off x="1169094" y="38489"/>
          <a:ext cx="3836416" cy="3836416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564102-ACAE-7D4B-A510-285E8639B070}">
      <dsp:nvSpPr>
        <dsp:cNvPr id="0" name=""/>
        <dsp:cNvSpPr/>
      </dsp:nvSpPr>
      <dsp:spPr>
        <a:xfrm>
          <a:off x="1169094" y="153094"/>
          <a:ext cx="3836416" cy="3836416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D5ECE8-CE38-4E46-8BC5-C7723947A6E2}">
      <dsp:nvSpPr>
        <dsp:cNvPr id="0" name=""/>
        <dsp:cNvSpPr/>
      </dsp:nvSpPr>
      <dsp:spPr>
        <a:xfrm>
          <a:off x="1054489" y="153094"/>
          <a:ext cx="3836416" cy="3836416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41F286-2C58-7B4D-BAE2-CBDCED16B4DF}">
      <dsp:nvSpPr>
        <dsp:cNvPr id="0" name=""/>
        <dsp:cNvSpPr/>
      </dsp:nvSpPr>
      <dsp:spPr>
        <a:xfrm>
          <a:off x="1054489" y="38489"/>
          <a:ext cx="3836416" cy="3836416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0353C3-3EA1-2448-B3BA-68FA90830002}">
      <dsp:nvSpPr>
        <dsp:cNvPr id="0" name=""/>
        <dsp:cNvSpPr/>
      </dsp:nvSpPr>
      <dsp:spPr>
        <a:xfrm>
          <a:off x="2286000" y="0"/>
          <a:ext cx="1524000" cy="1016000"/>
        </a:xfrm>
        <a:prstGeom prst="trapezoid">
          <a:avLst>
            <a:gd name="adj" fmla="val 7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>
              <a:latin typeface="Heiti SC Light"/>
              <a:ea typeface="Heiti SC Light"/>
              <a:cs typeface="Heiti SC Light"/>
            </a:rPr>
            <a:t>ADS</a:t>
          </a:r>
          <a:endParaRPr lang="zh-CN" altLang="en-US" sz="2800" kern="1200" dirty="0">
            <a:latin typeface="Heiti SC Light"/>
            <a:ea typeface="Heiti SC Light"/>
            <a:cs typeface="Heiti SC Light"/>
          </a:endParaRPr>
        </a:p>
      </dsp:txBody>
      <dsp:txXfrm>
        <a:off x="2286000" y="0"/>
        <a:ext cx="1524000" cy="1016000"/>
      </dsp:txXfrm>
    </dsp:sp>
    <dsp:sp modelId="{A8A6E5A0-5A0F-7A40-95FC-ED130AAD9937}">
      <dsp:nvSpPr>
        <dsp:cNvPr id="0" name=""/>
        <dsp:cNvSpPr/>
      </dsp:nvSpPr>
      <dsp:spPr>
        <a:xfrm>
          <a:off x="1524000" y="1015999"/>
          <a:ext cx="3048000" cy="1016000"/>
        </a:xfrm>
        <a:prstGeom prst="trapezoid">
          <a:avLst>
            <a:gd name="adj" fmla="val 7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>
              <a:latin typeface="Heiti SC Light"/>
              <a:ea typeface="Heiti SC Light"/>
              <a:cs typeface="Heiti SC Light"/>
            </a:rPr>
            <a:t>DWS</a:t>
          </a:r>
          <a:endParaRPr lang="zh-CN" altLang="en-US" sz="2800" kern="1200" dirty="0">
            <a:latin typeface="Heiti SC Light"/>
            <a:ea typeface="Heiti SC Light"/>
            <a:cs typeface="Heiti SC Light"/>
          </a:endParaRPr>
        </a:p>
      </dsp:txBody>
      <dsp:txXfrm>
        <a:off x="2057400" y="1015999"/>
        <a:ext cx="1981200" cy="1016000"/>
      </dsp:txXfrm>
    </dsp:sp>
    <dsp:sp modelId="{A5E974FD-7882-DD45-854E-BE044683BA87}">
      <dsp:nvSpPr>
        <dsp:cNvPr id="0" name=""/>
        <dsp:cNvSpPr/>
      </dsp:nvSpPr>
      <dsp:spPr>
        <a:xfrm>
          <a:off x="762000" y="2031999"/>
          <a:ext cx="4572000" cy="1016000"/>
        </a:xfrm>
        <a:prstGeom prst="trapezoid">
          <a:avLst>
            <a:gd name="adj" fmla="val 7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>
              <a:latin typeface="Heiti SC Light"/>
              <a:ea typeface="Heiti SC Light"/>
              <a:cs typeface="Heiti SC Light"/>
            </a:rPr>
            <a:t>DWD</a:t>
          </a:r>
          <a:endParaRPr lang="zh-CN" altLang="en-US" sz="2800" kern="1200" dirty="0">
            <a:latin typeface="Heiti SC Light"/>
            <a:ea typeface="Heiti SC Light"/>
            <a:cs typeface="Heiti SC Light"/>
          </a:endParaRPr>
        </a:p>
      </dsp:txBody>
      <dsp:txXfrm>
        <a:off x="1562100" y="2031999"/>
        <a:ext cx="2971800" cy="1016000"/>
      </dsp:txXfrm>
    </dsp:sp>
    <dsp:sp modelId="{7386D148-5AAF-C244-B191-700FDE7BD657}">
      <dsp:nvSpPr>
        <dsp:cNvPr id="0" name=""/>
        <dsp:cNvSpPr/>
      </dsp:nvSpPr>
      <dsp:spPr>
        <a:xfrm>
          <a:off x="0" y="3047999"/>
          <a:ext cx="6096000" cy="1016000"/>
        </a:xfrm>
        <a:prstGeom prst="trapezoid">
          <a:avLst>
            <a:gd name="adj" fmla="val 7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>
              <a:latin typeface="Heiti SC Light"/>
              <a:ea typeface="Heiti SC Light"/>
              <a:cs typeface="Heiti SC Light"/>
            </a:rPr>
            <a:t>ODS</a:t>
          </a:r>
          <a:endParaRPr lang="zh-CN" altLang="en-US" sz="2800" kern="1200" dirty="0">
            <a:latin typeface="Heiti SC Light"/>
            <a:ea typeface="Heiti SC Light"/>
            <a:cs typeface="Heiti SC Light"/>
          </a:endParaRPr>
        </a:p>
      </dsp:txBody>
      <dsp:txXfrm>
        <a:off x="1066799" y="3047999"/>
        <a:ext cx="3962400" cy="1016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AE801B-B173-1148-9FCC-1511235D9CBD}">
      <dsp:nvSpPr>
        <dsp:cNvPr id="0" name=""/>
        <dsp:cNvSpPr/>
      </dsp:nvSpPr>
      <dsp:spPr>
        <a:xfrm>
          <a:off x="2877155" y="2512416"/>
          <a:ext cx="2924713" cy="1182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itchFamily="2" charset="2"/>
            <a:buChar char="••"/>
          </a:pPr>
          <a:r>
            <a:rPr lang="zh-CN" altLang="en-US" sz="2000" b="0" i="0" kern="1200" dirty="0" smtClean="0"/>
            <a:t>改善口径不一致，降低计算错误率</a:t>
          </a:r>
          <a:endParaRPr lang="zh-CN" altLang="en-US" sz="2000" kern="1200" dirty="0"/>
        </a:p>
      </dsp:txBody>
      <dsp:txXfrm>
        <a:off x="3780541" y="2833966"/>
        <a:ext cx="1995355" cy="834791"/>
      </dsp:txXfrm>
    </dsp:sp>
    <dsp:sp modelId="{9BBFB1D9-627E-194D-A9F8-CEB7A6945336}">
      <dsp:nvSpPr>
        <dsp:cNvPr id="0" name=""/>
        <dsp:cNvSpPr/>
      </dsp:nvSpPr>
      <dsp:spPr>
        <a:xfrm>
          <a:off x="-31293" y="2512416"/>
          <a:ext cx="2785706" cy="1182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zh-CN" altLang="en-US" sz="2000" b="0" i="0" kern="1200" dirty="0" smtClean="0"/>
            <a:t>简化代码，快速响应</a:t>
          </a:r>
          <a:endParaRPr lang="zh-CN" altLang="en-US" sz="1600" kern="1200" dirty="0"/>
        </a:p>
      </dsp:txBody>
      <dsp:txXfrm>
        <a:off x="-5321" y="2833966"/>
        <a:ext cx="1898050" cy="834791"/>
      </dsp:txXfrm>
    </dsp:sp>
    <dsp:sp modelId="{154EB595-0FA9-864B-9DDD-E5F5F0BA7393}">
      <dsp:nvSpPr>
        <dsp:cNvPr id="0" name=""/>
        <dsp:cNvSpPr/>
      </dsp:nvSpPr>
      <dsp:spPr>
        <a:xfrm>
          <a:off x="2838242" y="0"/>
          <a:ext cx="3002539" cy="1182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/>
            <a:t>减少重复开发，节省集群资源</a:t>
          </a:r>
          <a:endParaRPr lang="zh-CN" altLang="en-US" sz="2000" kern="1200" dirty="0"/>
        </a:p>
      </dsp:txBody>
      <dsp:txXfrm>
        <a:off x="3764975" y="25972"/>
        <a:ext cx="2049833" cy="834791"/>
      </dsp:txXfrm>
    </dsp:sp>
    <dsp:sp modelId="{11240D89-D90C-8742-8A85-A6E6EB2F24CD}">
      <dsp:nvSpPr>
        <dsp:cNvPr id="0" name=""/>
        <dsp:cNvSpPr/>
      </dsp:nvSpPr>
      <dsp:spPr>
        <a:xfrm>
          <a:off x="15842" y="0"/>
          <a:ext cx="2691434" cy="1182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/>
            <a:t>简化任务链路，计算树大大减短。</a:t>
          </a:r>
          <a:endParaRPr lang="zh-CN" altLang="en-US" sz="2000" kern="1200" dirty="0"/>
        </a:p>
      </dsp:txBody>
      <dsp:txXfrm>
        <a:off x="41814" y="25972"/>
        <a:ext cx="1832060" cy="834791"/>
      </dsp:txXfrm>
    </dsp:sp>
    <dsp:sp modelId="{ADFE90CF-8E0C-F04B-A377-A0F8477CE8FF}">
      <dsp:nvSpPr>
        <dsp:cNvPr id="0" name=""/>
        <dsp:cNvSpPr/>
      </dsp:nvSpPr>
      <dsp:spPr>
        <a:xfrm>
          <a:off x="1267978" y="210599"/>
          <a:ext cx="1599818" cy="1599818"/>
        </a:xfrm>
        <a:prstGeom prst="pieWedge">
          <a:avLst/>
        </a:prstGeom>
        <a:solidFill>
          <a:schemeClr val="tx2">
            <a:lumMod val="50000"/>
            <a:lumOff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/>
            <a:t>性能</a:t>
          </a:r>
        </a:p>
      </dsp:txBody>
      <dsp:txXfrm>
        <a:off x="1736554" y="679175"/>
        <a:ext cx="1131242" cy="1131242"/>
      </dsp:txXfrm>
    </dsp:sp>
    <dsp:sp modelId="{B92F4E10-3332-FF4B-8922-D3DDBEF60E68}">
      <dsp:nvSpPr>
        <dsp:cNvPr id="0" name=""/>
        <dsp:cNvSpPr/>
      </dsp:nvSpPr>
      <dsp:spPr>
        <a:xfrm rot="5400000">
          <a:off x="2941691" y="210599"/>
          <a:ext cx="1599818" cy="1599818"/>
        </a:xfrm>
        <a:prstGeom prst="pieWedge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/>
            <a:t>成本</a:t>
          </a:r>
        </a:p>
      </dsp:txBody>
      <dsp:txXfrm rot="-5400000">
        <a:off x="2941691" y="679175"/>
        <a:ext cx="1131242" cy="1131242"/>
      </dsp:txXfrm>
    </dsp:sp>
    <dsp:sp modelId="{CB33DFC5-73D7-BC42-8B39-B70DAB136DAE}">
      <dsp:nvSpPr>
        <dsp:cNvPr id="0" name=""/>
        <dsp:cNvSpPr/>
      </dsp:nvSpPr>
      <dsp:spPr>
        <a:xfrm rot="10800000">
          <a:off x="2941691" y="1884312"/>
          <a:ext cx="1599818" cy="1599818"/>
        </a:xfrm>
        <a:prstGeom prst="pieWedge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/>
            <a:t>质量</a:t>
          </a:r>
        </a:p>
      </dsp:txBody>
      <dsp:txXfrm rot="10800000">
        <a:off x="2941691" y="1884312"/>
        <a:ext cx="1131242" cy="1131242"/>
      </dsp:txXfrm>
    </dsp:sp>
    <dsp:sp modelId="{3E33DD82-3D10-124C-961C-8A6A6EF89DD3}">
      <dsp:nvSpPr>
        <dsp:cNvPr id="0" name=""/>
        <dsp:cNvSpPr/>
      </dsp:nvSpPr>
      <dsp:spPr>
        <a:xfrm rot="16200000">
          <a:off x="1267978" y="1884312"/>
          <a:ext cx="1599818" cy="1599818"/>
        </a:xfrm>
        <a:prstGeom prst="pieWedge">
          <a:avLst/>
        </a:prstGeom>
        <a:solidFill>
          <a:schemeClr val="bg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/>
            <a:t>效率</a:t>
          </a:r>
        </a:p>
      </dsp:txBody>
      <dsp:txXfrm rot="5400000">
        <a:off x="1736554" y="1884312"/>
        <a:ext cx="1131242" cy="1131242"/>
      </dsp:txXfrm>
    </dsp:sp>
    <dsp:sp modelId="{51009BC9-656D-5541-A17C-DA140C5CC487}">
      <dsp:nvSpPr>
        <dsp:cNvPr id="0" name=""/>
        <dsp:cNvSpPr/>
      </dsp:nvSpPr>
      <dsp:spPr>
        <a:xfrm>
          <a:off x="2628562" y="1514839"/>
          <a:ext cx="552362" cy="480314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B6A175-8FD0-ED40-A682-60BA718E4BD4}">
      <dsp:nvSpPr>
        <dsp:cNvPr id="0" name=""/>
        <dsp:cNvSpPr/>
      </dsp:nvSpPr>
      <dsp:spPr>
        <a:xfrm rot="10800000">
          <a:off x="2628562" y="1699575"/>
          <a:ext cx="552362" cy="480314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F7349-61FE-8448-BBD3-547E16D67F31}">
      <dsp:nvSpPr>
        <dsp:cNvPr id="0" name=""/>
        <dsp:cNvSpPr/>
      </dsp:nvSpPr>
      <dsp:spPr>
        <a:xfrm>
          <a:off x="0" y="380123"/>
          <a:ext cx="7379323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F0ABEA-C967-4A44-BA5F-5678BEFE1C90}">
      <dsp:nvSpPr>
        <dsp:cNvPr id="0" name=""/>
        <dsp:cNvSpPr/>
      </dsp:nvSpPr>
      <dsp:spPr>
        <a:xfrm>
          <a:off x="368966" y="70163"/>
          <a:ext cx="5165526" cy="6199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5245" tIns="0" rIns="195245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b="0" kern="1200" dirty="0" smtClean="0">
              <a:latin typeface="微软雅黑"/>
              <a:ea typeface="微软雅黑"/>
              <a:cs typeface="微软雅黑"/>
            </a:rPr>
            <a:t>一、大数据在微店应用的经典案例</a:t>
          </a:r>
          <a:endParaRPr lang="zh-CN" altLang="en-US" sz="2100" b="0" kern="1200" dirty="0">
            <a:latin typeface="微软雅黑"/>
            <a:ea typeface="微软雅黑"/>
            <a:cs typeface="微软雅黑"/>
          </a:endParaRPr>
        </a:p>
      </dsp:txBody>
      <dsp:txXfrm>
        <a:off x="399228" y="100425"/>
        <a:ext cx="5105002" cy="559396"/>
      </dsp:txXfrm>
    </dsp:sp>
    <dsp:sp modelId="{51A2BCF5-D713-224D-A26A-3119FF3AFA87}">
      <dsp:nvSpPr>
        <dsp:cNvPr id="0" name=""/>
        <dsp:cNvSpPr/>
      </dsp:nvSpPr>
      <dsp:spPr>
        <a:xfrm>
          <a:off x="0" y="1332683"/>
          <a:ext cx="7379323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317A31-2288-3F4A-808A-53E515BDB1BD}">
      <dsp:nvSpPr>
        <dsp:cNvPr id="0" name=""/>
        <dsp:cNvSpPr/>
      </dsp:nvSpPr>
      <dsp:spPr>
        <a:xfrm>
          <a:off x="368966" y="1022723"/>
          <a:ext cx="5165526" cy="6199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5245" tIns="0" rIns="195245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b="1" kern="1200" dirty="0" smtClean="0">
              <a:latin typeface="微软雅黑"/>
              <a:ea typeface="微软雅黑"/>
              <a:cs typeface="微软雅黑"/>
            </a:rPr>
            <a:t>二、微店大数据技术</a:t>
          </a:r>
          <a:endParaRPr lang="zh-CN" altLang="en-US" sz="2100" b="1" kern="1200" dirty="0">
            <a:latin typeface="微软雅黑"/>
            <a:ea typeface="微软雅黑"/>
            <a:cs typeface="微软雅黑"/>
          </a:endParaRPr>
        </a:p>
      </dsp:txBody>
      <dsp:txXfrm>
        <a:off x="399228" y="1052985"/>
        <a:ext cx="5105002" cy="559396"/>
      </dsp:txXfrm>
    </dsp:sp>
    <dsp:sp modelId="{15758A26-4832-0F4B-B1F4-3815A34BA0E2}">
      <dsp:nvSpPr>
        <dsp:cNvPr id="0" name=""/>
        <dsp:cNvSpPr/>
      </dsp:nvSpPr>
      <dsp:spPr>
        <a:xfrm>
          <a:off x="0" y="2285243"/>
          <a:ext cx="7379323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6F3EA8-DBC9-C741-BD19-7272F60E6BF6}">
      <dsp:nvSpPr>
        <dsp:cNvPr id="0" name=""/>
        <dsp:cNvSpPr/>
      </dsp:nvSpPr>
      <dsp:spPr>
        <a:xfrm>
          <a:off x="368966" y="1975283"/>
          <a:ext cx="5165526" cy="6199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5245" tIns="0" rIns="195245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000000"/>
              </a:solidFill>
              <a:latin typeface="黑体"/>
              <a:ea typeface="黑体"/>
              <a:cs typeface="黑体"/>
            </a:rPr>
            <a:t>三、常用的系统使用以及注意事项</a:t>
          </a:r>
          <a:endParaRPr lang="zh-CN" altLang="en-US" sz="2800" b="1" kern="1200" dirty="0">
            <a:solidFill>
              <a:srgbClr val="000000"/>
            </a:solidFill>
            <a:latin typeface="黑体"/>
            <a:ea typeface="黑体"/>
            <a:cs typeface="黑体"/>
          </a:endParaRPr>
        </a:p>
      </dsp:txBody>
      <dsp:txXfrm>
        <a:off x="399228" y="2005545"/>
        <a:ext cx="5105002" cy="559396"/>
      </dsp:txXfrm>
    </dsp:sp>
    <dsp:sp modelId="{6E579F01-EF86-374B-9E97-3D47853F9AC8}">
      <dsp:nvSpPr>
        <dsp:cNvPr id="0" name=""/>
        <dsp:cNvSpPr/>
      </dsp:nvSpPr>
      <dsp:spPr>
        <a:xfrm>
          <a:off x="0" y="3237803"/>
          <a:ext cx="7379323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3F7D20-871C-E74A-B650-E4AA30057BA6}">
      <dsp:nvSpPr>
        <dsp:cNvPr id="0" name=""/>
        <dsp:cNvSpPr/>
      </dsp:nvSpPr>
      <dsp:spPr>
        <a:xfrm>
          <a:off x="368966" y="2927843"/>
          <a:ext cx="5165526" cy="6199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5245" tIns="0" rIns="195245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b="1" kern="1200" dirty="0" smtClean="0">
              <a:latin typeface="微软雅黑"/>
              <a:ea typeface="微软雅黑"/>
              <a:cs typeface="微软雅黑"/>
            </a:rPr>
            <a:t>四、当前面临的困难和挑战</a:t>
          </a:r>
          <a:endParaRPr lang="zh-CN" altLang="en-US" sz="2100" b="1" kern="1200" dirty="0">
            <a:latin typeface="微软雅黑"/>
            <a:ea typeface="微软雅黑"/>
            <a:cs typeface="微软雅黑"/>
          </a:endParaRPr>
        </a:p>
      </dsp:txBody>
      <dsp:txXfrm>
        <a:off x="399228" y="2958105"/>
        <a:ext cx="5105002" cy="55939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C2313D-886E-6D48-A9EA-9CE12D7EA3DF}">
      <dsp:nvSpPr>
        <dsp:cNvPr id="0" name=""/>
        <dsp:cNvSpPr/>
      </dsp:nvSpPr>
      <dsp:spPr>
        <a:xfrm>
          <a:off x="3391708" y="3011960"/>
          <a:ext cx="288325" cy="9298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162" y="0"/>
              </a:lnTo>
              <a:lnTo>
                <a:pt x="144162" y="929849"/>
              </a:lnTo>
              <a:lnTo>
                <a:pt x="288325" y="92984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5D05BD-691F-9540-96C8-8CB915463BEF}">
      <dsp:nvSpPr>
        <dsp:cNvPr id="0" name=""/>
        <dsp:cNvSpPr/>
      </dsp:nvSpPr>
      <dsp:spPr>
        <a:xfrm>
          <a:off x="3391708" y="3011960"/>
          <a:ext cx="288325" cy="3099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162" y="0"/>
              </a:lnTo>
              <a:lnTo>
                <a:pt x="144162" y="309949"/>
              </a:lnTo>
              <a:lnTo>
                <a:pt x="288325" y="30994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6F0F0C-ED1E-B34C-8925-26ABACFE0F1D}">
      <dsp:nvSpPr>
        <dsp:cNvPr id="0" name=""/>
        <dsp:cNvSpPr/>
      </dsp:nvSpPr>
      <dsp:spPr>
        <a:xfrm>
          <a:off x="3391708" y="2702011"/>
          <a:ext cx="288325" cy="309949"/>
        </a:xfrm>
        <a:custGeom>
          <a:avLst/>
          <a:gdLst/>
          <a:ahLst/>
          <a:cxnLst/>
          <a:rect l="0" t="0" r="0" b="0"/>
          <a:pathLst>
            <a:path>
              <a:moveTo>
                <a:pt x="0" y="309949"/>
              </a:moveTo>
              <a:lnTo>
                <a:pt x="144162" y="309949"/>
              </a:lnTo>
              <a:lnTo>
                <a:pt x="144162" y="0"/>
              </a:lnTo>
              <a:lnTo>
                <a:pt x="288325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2BB7AE-69C7-4D41-9F6C-934C73BC1AB0}">
      <dsp:nvSpPr>
        <dsp:cNvPr id="0" name=""/>
        <dsp:cNvSpPr/>
      </dsp:nvSpPr>
      <dsp:spPr>
        <a:xfrm>
          <a:off x="3391708" y="2082111"/>
          <a:ext cx="288325" cy="929849"/>
        </a:xfrm>
        <a:custGeom>
          <a:avLst/>
          <a:gdLst/>
          <a:ahLst/>
          <a:cxnLst/>
          <a:rect l="0" t="0" r="0" b="0"/>
          <a:pathLst>
            <a:path>
              <a:moveTo>
                <a:pt x="0" y="929849"/>
              </a:moveTo>
              <a:lnTo>
                <a:pt x="144162" y="929849"/>
              </a:lnTo>
              <a:lnTo>
                <a:pt x="144162" y="0"/>
              </a:lnTo>
              <a:lnTo>
                <a:pt x="288325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D85E28-D7A2-2541-AE99-F3DD79812908}">
      <dsp:nvSpPr>
        <dsp:cNvPr id="0" name=""/>
        <dsp:cNvSpPr/>
      </dsp:nvSpPr>
      <dsp:spPr>
        <a:xfrm>
          <a:off x="3391708" y="842312"/>
          <a:ext cx="288325" cy="6198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162" y="0"/>
              </a:lnTo>
              <a:lnTo>
                <a:pt x="144162" y="619899"/>
              </a:lnTo>
              <a:lnTo>
                <a:pt x="288325" y="61989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A41A04-B6B9-1644-A350-47D36AF506E5}">
      <dsp:nvSpPr>
        <dsp:cNvPr id="0" name=""/>
        <dsp:cNvSpPr/>
      </dsp:nvSpPr>
      <dsp:spPr>
        <a:xfrm>
          <a:off x="3391708" y="796592"/>
          <a:ext cx="2883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325" y="4572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BC4FFC-B424-504B-8D1F-ED3F2478296D}">
      <dsp:nvSpPr>
        <dsp:cNvPr id="0" name=""/>
        <dsp:cNvSpPr/>
      </dsp:nvSpPr>
      <dsp:spPr>
        <a:xfrm>
          <a:off x="3391708" y="222412"/>
          <a:ext cx="288325" cy="619899"/>
        </a:xfrm>
        <a:custGeom>
          <a:avLst/>
          <a:gdLst/>
          <a:ahLst/>
          <a:cxnLst/>
          <a:rect l="0" t="0" r="0" b="0"/>
          <a:pathLst>
            <a:path>
              <a:moveTo>
                <a:pt x="0" y="619899"/>
              </a:moveTo>
              <a:lnTo>
                <a:pt x="144162" y="619899"/>
              </a:lnTo>
              <a:lnTo>
                <a:pt x="144162" y="0"/>
              </a:lnTo>
              <a:lnTo>
                <a:pt x="288325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F1624B-360D-044D-8DAE-CCCEE83B18E6}">
      <dsp:nvSpPr>
        <dsp:cNvPr id="0" name=""/>
        <dsp:cNvSpPr/>
      </dsp:nvSpPr>
      <dsp:spPr>
        <a:xfrm>
          <a:off x="1950081" y="622464"/>
          <a:ext cx="1441627" cy="4396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数据治理</a:t>
          </a:r>
          <a:endParaRPr lang="zh-CN" altLang="en-US" sz="1600" kern="1200" dirty="0"/>
        </a:p>
      </dsp:txBody>
      <dsp:txXfrm>
        <a:off x="1950081" y="622464"/>
        <a:ext cx="1441627" cy="439696"/>
      </dsp:txXfrm>
    </dsp:sp>
    <dsp:sp modelId="{4E8167CB-89E7-9D4A-9603-438575B9C626}">
      <dsp:nvSpPr>
        <dsp:cNvPr id="0" name=""/>
        <dsp:cNvSpPr/>
      </dsp:nvSpPr>
      <dsp:spPr>
        <a:xfrm>
          <a:off x="3680033" y="2564"/>
          <a:ext cx="1441627" cy="4396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CN" altLang="en-US" sz="1600" kern="1200" dirty="0" smtClean="0"/>
            <a:t>数据地图</a:t>
          </a:r>
          <a:r>
            <a:rPr kumimoji="1" lang="en-US" altLang="zh-CN" sz="1600" kern="1200" dirty="0" smtClean="0"/>
            <a:t>-</a:t>
          </a:r>
          <a:r>
            <a:rPr kumimoji="1" lang="zh-CN" altLang="en-US" sz="1600" kern="1200" dirty="0" smtClean="0"/>
            <a:t>血缘关系</a:t>
          </a:r>
          <a:endParaRPr lang="zh-CN" altLang="en-US" sz="1600" kern="1200" dirty="0"/>
        </a:p>
      </dsp:txBody>
      <dsp:txXfrm>
        <a:off x="3680033" y="2564"/>
        <a:ext cx="1441627" cy="439696"/>
      </dsp:txXfrm>
    </dsp:sp>
    <dsp:sp modelId="{54EA27E6-9E58-CA48-81A6-5BA8D392FECB}">
      <dsp:nvSpPr>
        <dsp:cNvPr id="0" name=""/>
        <dsp:cNvSpPr/>
      </dsp:nvSpPr>
      <dsp:spPr>
        <a:xfrm>
          <a:off x="3680033" y="622464"/>
          <a:ext cx="1441627" cy="4396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CN" altLang="en-US" sz="1600" kern="1200" dirty="0" smtClean="0"/>
            <a:t>数据资产</a:t>
          </a:r>
          <a:r>
            <a:rPr kumimoji="1" lang="en-US" altLang="zh-CN" sz="1600" kern="1200" dirty="0" smtClean="0"/>
            <a:t>-</a:t>
          </a:r>
          <a:r>
            <a:rPr kumimoji="1" lang="zh-CN" altLang="en-US" sz="1600" kern="1200" dirty="0" smtClean="0"/>
            <a:t>存储相关</a:t>
          </a:r>
        </a:p>
      </dsp:txBody>
      <dsp:txXfrm>
        <a:off x="3680033" y="622464"/>
        <a:ext cx="1441627" cy="439696"/>
      </dsp:txXfrm>
    </dsp:sp>
    <dsp:sp modelId="{042CEFA1-5C67-4342-9300-43BB0B4CB090}">
      <dsp:nvSpPr>
        <dsp:cNvPr id="0" name=""/>
        <dsp:cNvSpPr/>
      </dsp:nvSpPr>
      <dsp:spPr>
        <a:xfrm>
          <a:off x="3680033" y="1242363"/>
          <a:ext cx="1441627" cy="4396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CN" altLang="en-US" sz="1600" kern="1200" dirty="0" smtClean="0"/>
            <a:t>任务运维</a:t>
          </a:r>
          <a:r>
            <a:rPr kumimoji="1" lang="en-US" altLang="zh-CN" sz="1600" kern="1200" dirty="0" smtClean="0"/>
            <a:t>-</a:t>
          </a:r>
          <a:r>
            <a:rPr kumimoji="1" lang="zh-CN" altLang="en-US" sz="1600" kern="1200" dirty="0" smtClean="0"/>
            <a:t>计算相关</a:t>
          </a:r>
        </a:p>
      </dsp:txBody>
      <dsp:txXfrm>
        <a:off x="3680033" y="1242363"/>
        <a:ext cx="1441627" cy="439696"/>
      </dsp:txXfrm>
    </dsp:sp>
    <dsp:sp modelId="{D5E7003D-B194-AB42-986A-3BD23A92286B}">
      <dsp:nvSpPr>
        <dsp:cNvPr id="0" name=""/>
        <dsp:cNvSpPr/>
      </dsp:nvSpPr>
      <dsp:spPr>
        <a:xfrm>
          <a:off x="1950081" y="2792112"/>
          <a:ext cx="1441627" cy="4396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CN" altLang="en-US" sz="1600" kern="1200" dirty="0" smtClean="0"/>
            <a:t>大数据测试平台</a:t>
          </a:r>
          <a:endParaRPr lang="zh-CN" altLang="en-US" sz="1600" kern="1200" dirty="0"/>
        </a:p>
      </dsp:txBody>
      <dsp:txXfrm>
        <a:off x="1950081" y="2792112"/>
        <a:ext cx="1441627" cy="439696"/>
      </dsp:txXfrm>
    </dsp:sp>
    <dsp:sp modelId="{771EA1DA-E996-F840-BD72-4DBB7B1C01F6}">
      <dsp:nvSpPr>
        <dsp:cNvPr id="0" name=""/>
        <dsp:cNvSpPr/>
      </dsp:nvSpPr>
      <dsp:spPr>
        <a:xfrm>
          <a:off x="3680033" y="1862263"/>
          <a:ext cx="1441627" cy="4396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数据形态报告</a:t>
          </a:r>
          <a:endParaRPr lang="zh-CN" altLang="en-US" sz="1600" kern="1200" dirty="0"/>
        </a:p>
      </dsp:txBody>
      <dsp:txXfrm>
        <a:off x="3680033" y="1862263"/>
        <a:ext cx="1441627" cy="439696"/>
      </dsp:txXfrm>
    </dsp:sp>
    <dsp:sp modelId="{22EE218D-9935-3F48-ACFA-C2EFE43D6786}">
      <dsp:nvSpPr>
        <dsp:cNvPr id="0" name=""/>
        <dsp:cNvSpPr/>
      </dsp:nvSpPr>
      <dsp:spPr>
        <a:xfrm>
          <a:off x="3680033" y="2482163"/>
          <a:ext cx="1441627" cy="4396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数据对比</a:t>
          </a:r>
          <a:endParaRPr lang="zh-CN" altLang="en-US" sz="1600" kern="1200" dirty="0"/>
        </a:p>
      </dsp:txBody>
      <dsp:txXfrm>
        <a:off x="3680033" y="2482163"/>
        <a:ext cx="1441627" cy="439696"/>
      </dsp:txXfrm>
    </dsp:sp>
    <dsp:sp modelId="{5164D2A4-D924-6642-816B-AB51D5A2962B}">
      <dsp:nvSpPr>
        <dsp:cNvPr id="0" name=""/>
        <dsp:cNvSpPr/>
      </dsp:nvSpPr>
      <dsp:spPr>
        <a:xfrm>
          <a:off x="3680033" y="3102062"/>
          <a:ext cx="1441627" cy="4396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快速比对</a:t>
          </a:r>
          <a:r>
            <a:rPr lang="en-US" altLang="zh-CN" sz="1600" kern="1200" dirty="0" smtClean="0"/>
            <a:t>count</a:t>
          </a:r>
          <a:r>
            <a:rPr lang="zh-CN" altLang="en-US" sz="1600" kern="1200" dirty="0" smtClean="0"/>
            <a:t>值</a:t>
          </a:r>
          <a:endParaRPr lang="zh-CN" altLang="en-US" sz="1600" kern="1200" dirty="0"/>
        </a:p>
      </dsp:txBody>
      <dsp:txXfrm>
        <a:off x="3680033" y="3102062"/>
        <a:ext cx="1441627" cy="439696"/>
      </dsp:txXfrm>
    </dsp:sp>
    <dsp:sp modelId="{8B4E33B6-CAE9-9547-AC2B-8A7DEC9C954E}">
      <dsp:nvSpPr>
        <dsp:cNvPr id="0" name=""/>
        <dsp:cNvSpPr/>
      </dsp:nvSpPr>
      <dsp:spPr>
        <a:xfrm>
          <a:off x="3680033" y="3721962"/>
          <a:ext cx="1441627" cy="4396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err="1" smtClean="0"/>
            <a:t>Hbase</a:t>
          </a:r>
          <a:r>
            <a:rPr lang="zh-CN" altLang="en-US" sz="1600" kern="1200" dirty="0" smtClean="0"/>
            <a:t>查询</a:t>
          </a:r>
          <a:endParaRPr lang="zh-CN" altLang="en-US" sz="1600" kern="1200" dirty="0"/>
        </a:p>
      </dsp:txBody>
      <dsp:txXfrm>
        <a:off x="3680033" y="3721962"/>
        <a:ext cx="1441627" cy="43969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F7349-61FE-8448-BBD3-547E16D67F31}">
      <dsp:nvSpPr>
        <dsp:cNvPr id="0" name=""/>
        <dsp:cNvSpPr/>
      </dsp:nvSpPr>
      <dsp:spPr>
        <a:xfrm>
          <a:off x="0" y="380123"/>
          <a:ext cx="7379323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F0ABEA-C967-4A44-BA5F-5678BEFE1C90}">
      <dsp:nvSpPr>
        <dsp:cNvPr id="0" name=""/>
        <dsp:cNvSpPr/>
      </dsp:nvSpPr>
      <dsp:spPr>
        <a:xfrm>
          <a:off x="368966" y="70163"/>
          <a:ext cx="5165526" cy="6199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5245" tIns="0" rIns="195245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b="0" kern="1200" dirty="0" smtClean="0">
              <a:latin typeface="微软雅黑"/>
              <a:ea typeface="微软雅黑"/>
              <a:cs typeface="微软雅黑"/>
            </a:rPr>
            <a:t>一、大数据在微店应用的经典案例</a:t>
          </a:r>
          <a:endParaRPr lang="zh-CN" altLang="en-US" sz="2100" b="0" kern="1200" dirty="0">
            <a:latin typeface="微软雅黑"/>
            <a:ea typeface="微软雅黑"/>
            <a:cs typeface="微软雅黑"/>
          </a:endParaRPr>
        </a:p>
      </dsp:txBody>
      <dsp:txXfrm>
        <a:off x="399228" y="100425"/>
        <a:ext cx="5105002" cy="559396"/>
      </dsp:txXfrm>
    </dsp:sp>
    <dsp:sp modelId="{51A2BCF5-D713-224D-A26A-3119FF3AFA87}">
      <dsp:nvSpPr>
        <dsp:cNvPr id="0" name=""/>
        <dsp:cNvSpPr/>
      </dsp:nvSpPr>
      <dsp:spPr>
        <a:xfrm>
          <a:off x="0" y="1332683"/>
          <a:ext cx="7379323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317A31-2288-3F4A-808A-53E515BDB1BD}">
      <dsp:nvSpPr>
        <dsp:cNvPr id="0" name=""/>
        <dsp:cNvSpPr/>
      </dsp:nvSpPr>
      <dsp:spPr>
        <a:xfrm>
          <a:off x="368966" y="1022723"/>
          <a:ext cx="5165526" cy="6199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5245" tIns="0" rIns="195245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b="1" kern="1200" dirty="0" smtClean="0">
              <a:latin typeface="微软雅黑"/>
              <a:ea typeface="微软雅黑"/>
              <a:cs typeface="微软雅黑"/>
            </a:rPr>
            <a:t>二、微店大数据技术</a:t>
          </a:r>
          <a:endParaRPr lang="zh-CN" altLang="en-US" sz="2100" b="1" kern="1200" dirty="0">
            <a:latin typeface="微软雅黑"/>
            <a:ea typeface="微软雅黑"/>
            <a:cs typeface="微软雅黑"/>
          </a:endParaRPr>
        </a:p>
      </dsp:txBody>
      <dsp:txXfrm>
        <a:off x="399228" y="1052985"/>
        <a:ext cx="5105002" cy="559396"/>
      </dsp:txXfrm>
    </dsp:sp>
    <dsp:sp modelId="{15758A26-4832-0F4B-B1F4-3815A34BA0E2}">
      <dsp:nvSpPr>
        <dsp:cNvPr id="0" name=""/>
        <dsp:cNvSpPr/>
      </dsp:nvSpPr>
      <dsp:spPr>
        <a:xfrm>
          <a:off x="0" y="2285243"/>
          <a:ext cx="7379323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6F3EA8-DBC9-C741-BD19-7272F60E6BF6}">
      <dsp:nvSpPr>
        <dsp:cNvPr id="0" name=""/>
        <dsp:cNvSpPr/>
      </dsp:nvSpPr>
      <dsp:spPr>
        <a:xfrm>
          <a:off x="368966" y="1975283"/>
          <a:ext cx="5165526" cy="6199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5245" tIns="0" rIns="195245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chemeClr val="bg1"/>
              </a:solidFill>
              <a:latin typeface="微软雅黑"/>
              <a:ea typeface="微软雅黑"/>
              <a:cs typeface="微软雅黑"/>
            </a:rPr>
            <a:t>三、常用的系统使用以及注意事项</a:t>
          </a:r>
          <a:endParaRPr lang="zh-CN" altLang="en-US" sz="2000" b="1" kern="1200" dirty="0">
            <a:solidFill>
              <a:schemeClr val="bg1"/>
            </a:solidFill>
            <a:latin typeface="微软雅黑"/>
            <a:ea typeface="微软雅黑"/>
            <a:cs typeface="微软雅黑"/>
          </a:endParaRPr>
        </a:p>
      </dsp:txBody>
      <dsp:txXfrm>
        <a:off x="399228" y="2005545"/>
        <a:ext cx="5105002" cy="559396"/>
      </dsp:txXfrm>
    </dsp:sp>
    <dsp:sp modelId="{6E579F01-EF86-374B-9E97-3D47853F9AC8}">
      <dsp:nvSpPr>
        <dsp:cNvPr id="0" name=""/>
        <dsp:cNvSpPr/>
      </dsp:nvSpPr>
      <dsp:spPr>
        <a:xfrm>
          <a:off x="0" y="3237803"/>
          <a:ext cx="7379323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3F7D20-871C-E74A-B650-E4AA30057BA6}">
      <dsp:nvSpPr>
        <dsp:cNvPr id="0" name=""/>
        <dsp:cNvSpPr/>
      </dsp:nvSpPr>
      <dsp:spPr>
        <a:xfrm>
          <a:off x="368966" y="2927843"/>
          <a:ext cx="5165526" cy="6199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5245" tIns="0" rIns="195245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chemeClr val="tx1"/>
              </a:solidFill>
              <a:latin typeface="黑体"/>
              <a:ea typeface="黑体"/>
              <a:cs typeface="黑体"/>
            </a:rPr>
            <a:t>四、当前面临的困难和挑战</a:t>
          </a:r>
          <a:endParaRPr lang="zh-CN" altLang="en-US" sz="2800" b="1" kern="1200" dirty="0">
            <a:solidFill>
              <a:schemeClr val="tx1"/>
            </a:solidFill>
            <a:latin typeface="黑体"/>
            <a:ea typeface="黑体"/>
            <a:cs typeface="黑体"/>
          </a:endParaRPr>
        </a:p>
      </dsp:txBody>
      <dsp:txXfrm>
        <a:off x="399228" y="2958105"/>
        <a:ext cx="5105002" cy="559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E43482-A8F1-8F47-BB08-F8C355F4E279}" type="datetimeFigureOut">
              <a:rPr kumimoji="1" lang="zh-CN" altLang="en-US" smtClean="0"/>
              <a:t>19/12/4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5E72AE-AD62-2843-97E2-4423F84119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2700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如数据标准、元数据、数据质量等几个领域相互协同和依赖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数据治理涉及的IT技术主题包括元数据、数据标准、数据质量、数据集成、主数据、数据资产、数据交换、生命周期、数据安全多产品组成的一整套解决方案。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1604C-F0D4-6740-A32A-55112FC60DD6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7861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E72AE-AD62-2843-97E2-4423F8411900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0292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E72AE-AD62-2843-97E2-4423F8411900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0292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3"/>
            <a:ext cx="7772400" cy="1102519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1ABF5-942B-5947-9DEE-22EA4AC98E3F}" type="datetimeFigureOut">
              <a:rPr kumimoji="1" lang="zh-CN" altLang="en-US" smtClean="0"/>
              <a:t>19/12/4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3E499-612B-5944-BBE5-BB86DD98A67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7465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1ABF5-942B-5947-9DEE-22EA4AC98E3F}" type="datetimeFigureOut">
              <a:rPr kumimoji="1" lang="zh-CN" altLang="en-US" smtClean="0"/>
              <a:t>19/12/4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3E499-612B-5944-BBE5-BB86DD98A67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600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1ABF5-942B-5947-9DEE-22EA4AC98E3F}" type="datetimeFigureOut">
              <a:rPr kumimoji="1" lang="zh-CN" altLang="en-US" smtClean="0"/>
              <a:t>19/12/4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3E499-612B-5944-BBE5-BB86DD98A67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713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1ABF5-942B-5947-9DEE-22EA4AC98E3F}" type="datetimeFigureOut">
              <a:rPr kumimoji="1" lang="zh-CN" altLang="en-US" smtClean="0"/>
              <a:t>19/12/4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3E499-612B-5944-BBE5-BB86DD98A67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5936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1ABF5-942B-5947-9DEE-22EA4AC98E3F}" type="datetimeFigureOut">
              <a:rPr kumimoji="1" lang="zh-CN" altLang="en-US" smtClean="0"/>
              <a:t>19/12/4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3E499-612B-5944-BBE5-BB86DD98A67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9444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1ABF5-942B-5947-9DEE-22EA4AC98E3F}" type="datetimeFigureOut">
              <a:rPr kumimoji="1" lang="zh-CN" altLang="en-US" smtClean="0"/>
              <a:t>19/12/4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3E499-612B-5944-BBE5-BB86DD98A67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276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1ABF5-942B-5947-9DEE-22EA4AC98E3F}" type="datetimeFigureOut">
              <a:rPr kumimoji="1" lang="zh-CN" altLang="en-US" smtClean="0"/>
              <a:t>19/12/4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3E499-612B-5944-BBE5-BB86DD98A67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0092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1ABF5-942B-5947-9DEE-22EA4AC98E3F}" type="datetimeFigureOut">
              <a:rPr kumimoji="1" lang="zh-CN" altLang="en-US" smtClean="0"/>
              <a:t>19/12/4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3E499-612B-5944-BBE5-BB86DD98A67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1824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1ABF5-942B-5947-9DEE-22EA4AC98E3F}" type="datetimeFigureOut">
              <a:rPr kumimoji="1" lang="zh-CN" altLang="en-US" smtClean="0"/>
              <a:t>19/12/4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3E499-612B-5944-BBE5-BB86DD98A67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2072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9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92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9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1ABF5-942B-5947-9DEE-22EA4AC98E3F}" type="datetimeFigureOut">
              <a:rPr kumimoji="1" lang="zh-CN" altLang="en-US" smtClean="0"/>
              <a:t>19/12/4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3E499-612B-5944-BBE5-BB86DD98A67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894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7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1ABF5-942B-5947-9DEE-22EA4AC98E3F}" type="datetimeFigureOut">
              <a:rPr kumimoji="1" lang="zh-CN" altLang="en-US" smtClean="0"/>
              <a:t>19/12/4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3E499-612B-5944-BBE5-BB86DD98A67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8245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01ABF5-942B-5947-9DEE-22EA4AC98E3F}" type="datetimeFigureOut">
              <a:rPr kumimoji="1" lang="zh-CN" altLang="en-US" smtClean="0"/>
              <a:t>19/12/4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3E499-612B-5944-BBE5-BB86DD98A67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439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6.xml"/></Relationships>
</file>

<file path=ppt/slides/_rels/slide2.xml.rels><?xml version="1.0" encoding="UTF-8" standalone="yes"?>
<Relationships xmlns="http://schemas.openxmlformats.org/package/2006/relationships"><Relationship Id="rId20" Type="http://schemas.openxmlformats.org/officeDocument/2006/relationships/tags" Target="../tags/tag20.xml"/><Relationship Id="rId21" Type="http://schemas.openxmlformats.org/officeDocument/2006/relationships/tags" Target="../tags/tag21.xml"/><Relationship Id="rId22" Type="http://schemas.openxmlformats.org/officeDocument/2006/relationships/tags" Target="../tags/tag22.xml"/><Relationship Id="rId23" Type="http://schemas.openxmlformats.org/officeDocument/2006/relationships/tags" Target="../tags/tag23.xml"/><Relationship Id="rId24" Type="http://schemas.openxmlformats.org/officeDocument/2006/relationships/tags" Target="../tags/tag24.xml"/><Relationship Id="rId25" Type="http://schemas.openxmlformats.org/officeDocument/2006/relationships/tags" Target="../tags/tag25.xml"/><Relationship Id="rId26" Type="http://schemas.openxmlformats.org/officeDocument/2006/relationships/tags" Target="../tags/tag26.xml"/><Relationship Id="rId27" Type="http://schemas.openxmlformats.org/officeDocument/2006/relationships/tags" Target="../tags/tag27.xml"/><Relationship Id="rId28" Type="http://schemas.openxmlformats.org/officeDocument/2006/relationships/tags" Target="../tags/tag28.xml"/><Relationship Id="rId29" Type="http://schemas.openxmlformats.org/officeDocument/2006/relationships/tags" Target="../tags/tag29.xml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30" Type="http://schemas.openxmlformats.org/officeDocument/2006/relationships/tags" Target="../tags/tag30.xml"/><Relationship Id="rId31" Type="http://schemas.openxmlformats.org/officeDocument/2006/relationships/tags" Target="../tags/tag31.xml"/><Relationship Id="rId32" Type="http://schemas.openxmlformats.org/officeDocument/2006/relationships/tags" Target="../tags/tag32.xml"/><Relationship Id="rId9" Type="http://schemas.openxmlformats.org/officeDocument/2006/relationships/tags" Target="../tags/tag9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Relationship Id="rId33" Type="http://schemas.openxmlformats.org/officeDocument/2006/relationships/slideLayout" Target="../slideLayouts/slideLayout2.xml"/><Relationship Id="rId10" Type="http://schemas.openxmlformats.org/officeDocument/2006/relationships/tags" Target="../tags/tag10.xml"/><Relationship Id="rId11" Type="http://schemas.openxmlformats.org/officeDocument/2006/relationships/tags" Target="../tags/tag11.xml"/><Relationship Id="rId12" Type="http://schemas.openxmlformats.org/officeDocument/2006/relationships/tags" Target="../tags/tag12.xml"/><Relationship Id="rId13" Type="http://schemas.openxmlformats.org/officeDocument/2006/relationships/tags" Target="../tags/tag13.xml"/><Relationship Id="rId14" Type="http://schemas.openxmlformats.org/officeDocument/2006/relationships/tags" Target="../tags/tag14.xml"/><Relationship Id="rId15" Type="http://schemas.openxmlformats.org/officeDocument/2006/relationships/tags" Target="../tags/tag15.xml"/><Relationship Id="rId16" Type="http://schemas.openxmlformats.org/officeDocument/2006/relationships/tags" Target="../tags/tag16.xml"/><Relationship Id="rId17" Type="http://schemas.openxmlformats.org/officeDocument/2006/relationships/tags" Target="../tags/tag17.xml"/><Relationship Id="rId18" Type="http://schemas.openxmlformats.org/officeDocument/2006/relationships/tags" Target="../tags/tag18.xml"/><Relationship Id="rId19" Type="http://schemas.openxmlformats.org/officeDocument/2006/relationships/tags" Target="../tags/tag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docs.vdian.net/pages/viewpage.action?pageId=61375808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20" Type="http://schemas.openxmlformats.org/officeDocument/2006/relationships/tags" Target="../tags/tag52.xml"/><Relationship Id="rId21" Type="http://schemas.openxmlformats.org/officeDocument/2006/relationships/tags" Target="../tags/tag53.xml"/><Relationship Id="rId22" Type="http://schemas.openxmlformats.org/officeDocument/2006/relationships/tags" Target="../tags/tag54.xml"/><Relationship Id="rId23" Type="http://schemas.openxmlformats.org/officeDocument/2006/relationships/tags" Target="../tags/tag55.xml"/><Relationship Id="rId24" Type="http://schemas.openxmlformats.org/officeDocument/2006/relationships/tags" Target="../tags/tag56.xml"/><Relationship Id="rId25" Type="http://schemas.openxmlformats.org/officeDocument/2006/relationships/tags" Target="../tags/tag57.xml"/><Relationship Id="rId26" Type="http://schemas.openxmlformats.org/officeDocument/2006/relationships/tags" Target="../tags/tag58.xml"/><Relationship Id="rId27" Type="http://schemas.openxmlformats.org/officeDocument/2006/relationships/tags" Target="../tags/tag59.xml"/><Relationship Id="rId28" Type="http://schemas.openxmlformats.org/officeDocument/2006/relationships/tags" Target="../tags/tag60.xml"/><Relationship Id="rId29" Type="http://schemas.openxmlformats.org/officeDocument/2006/relationships/tags" Target="../tags/tag61.xml"/><Relationship Id="rId30" Type="http://schemas.openxmlformats.org/officeDocument/2006/relationships/tags" Target="../tags/tag62.xml"/><Relationship Id="rId31" Type="http://schemas.openxmlformats.org/officeDocument/2006/relationships/slideLayout" Target="../slideLayouts/slideLayout2.xml"/><Relationship Id="rId32" Type="http://schemas.openxmlformats.org/officeDocument/2006/relationships/notesSlide" Target="../notesSlides/notesSlide1.xml"/><Relationship Id="rId10" Type="http://schemas.openxmlformats.org/officeDocument/2006/relationships/tags" Target="../tags/tag42.xml"/><Relationship Id="rId11" Type="http://schemas.openxmlformats.org/officeDocument/2006/relationships/tags" Target="../tags/tag43.xml"/><Relationship Id="rId12" Type="http://schemas.openxmlformats.org/officeDocument/2006/relationships/tags" Target="../tags/tag44.xml"/><Relationship Id="rId13" Type="http://schemas.openxmlformats.org/officeDocument/2006/relationships/tags" Target="../tags/tag45.xml"/><Relationship Id="rId14" Type="http://schemas.openxmlformats.org/officeDocument/2006/relationships/tags" Target="../tags/tag46.xml"/><Relationship Id="rId15" Type="http://schemas.openxmlformats.org/officeDocument/2006/relationships/tags" Target="../tags/tag47.xml"/><Relationship Id="rId16" Type="http://schemas.openxmlformats.org/officeDocument/2006/relationships/tags" Target="../tags/tag48.xml"/><Relationship Id="rId17" Type="http://schemas.openxmlformats.org/officeDocument/2006/relationships/tags" Target="../tags/tag49.xml"/><Relationship Id="rId18" Type="http://schemas.openxmlformats.org/officeDocument/2006/relationships/tags" Target="../tags/tag50.xml"/><Relationship Id="rId19" Type="http://schemas.openxmlformats.org/officeDocument/2006/relationships/tags" Target="../tags/tag51.xml"/><Relationship Id="rId1" Type="http://schemas.openxmlformats.org/officeDocument/2006/relationships/tags" Target="../tags/tag33.xml"/><Relationship Id="rId2" Type="http://schemas.openxmlformats.org/officeDocument/2006/relationships/tags" Target="../tags/tag34.xml"/><Relationship Id="rId3" Type="http://schemas.openxmlformats.org/officeDocument/2006/relationships/tags" Target="../tags/tag35.xml"/><Relationship Id="rId4" Type="http://schemas.openxmlformats.org/officeDocument/2006/relationships/tags" Target="../tags/tag36.xml"/><Relationship Id="rId5" Type="http://schemas.openxmlformats.org/officeDocument/2006/relationships/tags" Target="../tags/tag37.xml"/><Relationship Id="rId6" Type="http://schemas.openxmlformats.org/officeDocument/2006/relationships/tags" Target="../tags/tag38.xml"/><Relationship Id="rId7" Type="http://schemas.openxmlformats.org/officeDocument/2006/relationships/tags" Target="../tags/tag39.xml"/><Relationship Id="rId8" Type="http://schemas.openxmlformats.org/officeDocument/2006/relationships/tags" Target="../tags/tag4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dc05-shunyi-bigdata-0108.host.idcvdian.com:8088/cluster" TargetMode="External"/><Relationship Id="rId3" Type="http://schemas.openxmlformats.org/officeDocument/2006/relationships/image" Target="../media/image22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vdian.net/pages/viewpage.action?pageId=76030841" TargetMode="External"/><Relationship Id="rId4" Type="http://schemas.openxmlformats.org/officeDocument/2006/relationships/hyperlink" Target="http://docs.vdian.net/pages/viewpage.action?pageId=82096916" TargetMode="External"/><Relationship Id="rId5" Type="http://schemas.openxmlformats.org/officeDocument/2006/relationships/hyperlink" Target="http://dwtest.vdian.net/dataform/taskList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docs.vdian.net/pages/viewpage.action?pageId=80857929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4" Type="http://schemas.openxmlformats.org/officeDocument/2006/relationships/diagramQuickStyle" Target="../diagrams/quickStyle9.xml"/><Relationship Id="rId5" Type="http://schemas.openxmlformats.org/officeDocument/2006/relationships/diagramColors" Target="../diagrams/colors9.xml"/><Relationship Id="rId6" Type="http://schemas.microsoft.com/office/2007/relationships/diagramDrawing" Target="../diagrams/drawing9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4" Type="http://schemas.openxmlformats.org/officeDocument/2006/relationships/diagramQuickStyle" Target="../diagrams/quickStyle10.xml"/><Relationship Id="rId5" Type="http://schemas.openxmlformats.org/officeDocument/2006/relationships/diagramColors" Target="../diagrams/colors10.xml"/><Relationship Id="rId6" Type="http://schemas.microsoft.com/office/2007/relationships/diagramDrawing" Target="../diagrams/drawing10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4" Type="http://schemas.openxmlformats.org/officeDocument/2006/relationships/diagramQuickStyle" Target="../diagrams/quickStyle11.xml"/><Relationship Id="rId5" Type="http://schemas.openxmlformats.org/officeDocument/2006/relationships/diagramColors" Target="../diagrams/colors11.xml"/><Relationship Id="rId6" Type="http://schemas.microsoft.com/office/2007/relationships/diagramDrawing" Target="../diagrams/drawing11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444204"/>
            <a:ext cx="7772400" cy="1102519"/>
          </a:xfrm>
        </p:spPr>
        <p:txBody>
          <a:bodyPr>
            <a:normAutofit/>
          </a:bodyPr>
          <a:lstStyle/>
          <a:p>
            <a:r>
              <a:rPr kumimoji="1" lang="zh-CN" altLang="en-US" sz="5400" dirty="0" smtClean="0">
                <a:latin typeface="微软雅黑"/>
                <a:ea typeface="微软雅黑"/>
                <a:cs typeface="微软雅黑"/>
              </a:rPr>
              <a:t>大数据那些事之微店</a:t>
            </a:r>
            <a:endParaRPr kumimoji="1" lang="zh-CN" altLang="en-US" sz="5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85486" y="3307820"/>
            <a:ext cx="2589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王颖 </a:t>
            </a:r>
            <a:r>
              <a:rPr kumimoji="1" lang="en-US" altLang="zh-CN" sz="2400" dirty="0" smtClean="0">
                <a:latin typeface="微软雅黑"/>
                <a:ea typeface="微软雅黑"/>
                <a:cs typeface="微软雅黑"/>
              </a:rPr>
              <a:t>2019</a:t>
            </a:r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年</a:t>
            </a:r>
            <a:r>
              <a:rPr kumimoji="1" lang="en-US" altLang="zh-CN" sz="2400" dirty="0" smtClean="0">
                <a:latin typeface="微软雅黑"/>
                <a:ea typeface="微软雅黑"/>
                <a:cs typeface="微软雅黑"/>
              </a:rPr>
              <a:t>12</a:t>
            </a:r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月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348688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5804" y="172525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大数据在微店应用</a:t>
            </a:r>
          </a:p>
          <a:p>
            <a:r>
              <a:rPr kumimoji="1" lang="zh-CN" altLang="zh-CN" sz="2400" dirty="0" smtClean="0">
                <a:latin typeface="微软雅黑"/>
                <a:ea typeface="微软雅黑"/>
                <a:cs typeface="微软雅黑"/>
              </a:rPr>
              <a:t>-</a:t>
            </a:r>
            <a:r>
              <a:rPr kumimoji="1" lang="en-US" altLang="zh-CN" sz="2400" dirty="0" smtClean="0">
                <a:latin typeface="微软雅黑"/>
                <a:ea typeface="微软雅黑"/>
                <a:cs typeface="微软雅黑"/>
              </a:rPr>
              <a:t>--</a:t>
            </a:r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推荐和搜索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0"/>
            <a:ext cx="2766999" cy="492156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419" y="15347"/>
            <a:ext cx="2791429" cy="496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029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0" y="90815"/>
            <a:ext cx="3945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大数据在微店应用</a:t>
            </a:r>
            <a:r>
              <a:rPr kumimoji="1" lang="en-US" altLang="zh-CN" sz="2400" dirty="0" smtClean="0">
                <a:latin typeface="微软雅黑"/>
                <a:ea typeface="微软雅黑"/>
                <a:cs typeface="微软雅黑"/>
              </a:rPr>
              <a:t>-</a:t>
            </a:r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V</a:t>
            </a:r>
            <a:r>
              <a:rPr kumimoji="1" lang="en-US" altLang="zh-CN" sz="2400" dirty="0" smtClean="0">
                <a:latin typeface="微软雅黑"/>
                <a:ea typeface="微软雅黑"/>
                <a:cs typeface="微软雅黑"/>
              </a:rPr>
              <a:t>IO</a:t>
            </a:r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报表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22218" y="1167727"/>
            <a:ext cx="32995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      对报表做数据分析，为运营、产品同学提供数据指导，也为高层做决策做指导。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010" y="856692"/>
            <a:ext cx="5039973" cy="353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1137486838"/>
              </p:ext>
            </p:extLst>
          </p:nvPr>
        </p:nvGraphicFramePr>
        <p:xfrm>
          <a:off x="1524000" y="1343026"/>
          <a:ext cx="6096000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317500" y="447677"/>
            <a:ext cx="34676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>
                <a:latin typeface="微软雅黑"/>
                <a:ea typeface="微软雅黑"/>
                <a:cs typeface="微软雅黑"/>
              </a:rPr>
              <a:t>微店常见数据需求</a:t>
            </a:r>
          </a:p>
        </p:txBody>
      </p:sp>
    </p:spTree>
    <p:extLst>
      <p:ext uri="{BB962C8B-B14F-4D97-AF65-F5344CB8AC3E}">
        <p14:creationId xmlns:p14="http://schemas.microsoft.com/office/powerpoint/2010/main" val="3217022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问号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35" y="1829506"/>
            <a:ext cx="3196088" cy="2684714"/>
          </a:xfrm>
          <a:prstGeom prst="rect">
            <a:avLst/>
          </a:prstGeom>
        </p:spPr>
      </p:pic>
      <p:sp>
        <p:nvSpPr>
          <p:cNvPr id="6" name="云形标注 5"/>
          <p:cNvSpPr/>
          <p:nvPr/>
        </p:nvSpPr>
        <p:spPr>
          <a:xfrm>
            <a:off x="4703548" y="293999"/>
            <a:ext cx="3845156" cy="2434306"/>
          </a:xfrm>
          <a:prstGeom prst="cloudCallout">
            <a:avLst>
              <a:gd name="adj1" fmla="val -60282"/>
              <a:gd name="adj2" fmla="val 5138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前面讲的这些应用场景，都是怎么用技术实现的呢？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428142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图表 10"/>
          <p:cNvGraphicFramePr/>
          <p:nvPr>
            <p:extLst>
              <p:ext uri="{D42A27DB-BD31-4B8C-83A1-F6EECF244321}">
                <p14:modId xmlns:p14="http://schemas.microsoft.com/office/powerpoint/2010/main" val="856044706"/>
              </p:ext>
            </p:extLst>
          </p:nvPr>
        </p:nvGraphicFramePr>
        <p:xfrm>
          <a:off x="964134" y="1047751"/>
          <a:ext cx="7379323" cy="38371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396010" y="237973"/>
            <a:ext cx="1993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5400" dirty="0" smtClean="0">
                <a:latin typeface="微软雅黑"/>
                <a:ea typeface="微软雅黑"/>
                <a:cs typeface="微软雅黑"/>
              </a:rPr>
              <a:t>目录</a:t>
            </a:r>
            <a:endParaRPr kumimoji="1" lang="zh-CN" altLang="en-US" sz="54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564343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43702" y="1019175"/>
            <a:ext cx="677108" cy="378565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zh-CN" altLang="en-US" sz="3200" dirty="0" smtClean="0">
                <a:latin typeface="微软雅黑"/>
                <a:ea typeface="微软雅黑"/>
                <a:cs typeface="微软雅黑"/>
              </a:rPr>
              <a:t>大数据体系基本架构</a:t>
            </a:r>
          </a:p>
        </p:txBody>
      </p:sp>
      <p:pic>
        <p:nvPicPr>
          <p:cNvPr id="4" name="图片 3" descr="总体架构设计 (2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691" y="0"/>
            <a:ext cx="5985635" cy="5143500"/>
          </a:xfrm>
          <a:prstGeom prst="rect">
            <a:avLst/>
          </a:prstGeom>
        </p:spPr>
      </p:pic>
      <p:sp>
        <p:nvSpPr>
          <p:cNvPr id="2" name="线形标注 1 1"/>
          <p:cNvSpPr/>
          <p:nvPr/>
        </p:nvSpPr>
        <p:spPr>
          <a:xfrm>
            <a:off x="7039160" y="1622304"/>
            <a:ext cx="1591859" cy="917841"/>
          </a:xfrm>
          <a:prstGeom prst="borderCallout1">
            <a:avLst>
              <a:gd name="adj1" fmla="val 18750"/>
              <a:gd name="adj2" fmla="val -8333"/>
              <a:gd name="adj3" fmla="val 132729"/>
              <a:gd name="adj4" fmla="val -19693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推荐和搜索算法就架构在这层之上。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7217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4219702168"/>
              </p:ext>
            </p:extLst>
          </p:nvPr>
        </p:nvGraphicFramePr>
        <p:xfrm>
          <a:off x="1324097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95654" y="261877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微店大数据的组成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58743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3132042201"/>
              </p:ext>
            </p:extLst>
          </p:nvPr>
        </p:nvGraphicFramePr>
        <p:xfrm>
          <a:off x="1524000" y="53975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线形标注 1 4"/>
          <p:cNvSpPr/>
          <p:nvPr/>
        </p:nvSpPr>
        <p:spPr>
          <a:xfrm>
            <a:off x="5549900" y="377952"/>
            <a:ext cx="1358900" cy="612648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应用层</a:t>
            </a:r>
            <a:endParaRPr kumimoji="1" lang="zh-CN" altLang="en-US" dirty="0"/>
          </a:p>
        </p:txBody>
      </p:sp>
      <p:sp>
        <p:nvSpPr>
          <p:cNvPr id="6" name="线形标注 1 5"/>
          <p:cNvSpPr/>
          <p:nvPr/>
        </p:nvSpPr>
        <p:spPr>
          <a:xfrm>
            <a:off x="6261100" y="1368552"/>
            <a:ext cx="1358900" cy="612648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轻度汇总</a:t>
            </a:r>
            <a:endParaRPr kumimoji="1" lang="zh-CN" altLang="en-US" dirty="0"/>
          </a:p>
        </p:txBody>
      </p:sp>
      <p:sp>
        <p:nvSpPr>
          <p:cNvPr id="7" name="线形标注 1 6"/>
          <p:cNvSpPr/>
          <p:nvPr/>
        </p:nvSpPr>
        <p:spPr>
          <a:xfrm>
            <a:off x="6946900" y="2409952"/>
            <a:ext cx="1358900" cy="612648"/>
          </a:xfrm>
          <a:prstGeom prst="borderCallout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明细数据</a:t>
            </a:r>
            <a:endParaRPr kumimoji="1" lang="zh-CN" altLang="en-US" dirty="0"/>
          </a:p>
        </p:txBody>
      </p:sp>
      <p:sp>
        <p:nvSpPr>
          <p:cNvPr id="8" name="线形标注 1 7"/>
          <p:cNvSpPr/>
          <p:nvPr/>
        </p:nvSpPr>
        <p:spPr>
          <a:xfrm>
            <a:off x="215900" y="3328924"/>
            <a:ext cx="1358900" cy="612648"/>
          </a:xfrm>
          <a:prstGeom prst="borderCallout1">
            <a:avLst>
              <a:gd name="adj1" fmla="val 105815"/>
              <a:gd name="adj2" fmla="val 53349"/>
              <a:gd name="adj3" fmla="val 160178"/>
              <a:gd name="adj4" fmla="val 10652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原始数据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15901" y="278140"/>
            <a:ext cx="249299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 smtClean="0">
                <a:latin typeface="Heiti SC Light"/>
                <a:ea typeface="Heiti SC Light"/>
                <a:cs typeface="Heiti SC Light"/>
              </a:rPr>
              <a:t>数据仓库的模型分层</a:t>
            </a:r>
          </a:p>
          <a:p>
            <a:r>
              <a:rPr kumimoji="1" lang="zh-CN" altLang="en-US" sz="1400" b="1" dirty="0">
                <a:latin typeface="Heiti SC Light"/>
                <a:ea typeface="Heiti SC Light"/>
                <a:cs typeface="Heiti SC Light"/>
              </a:rPr>
              <a:t>（</a:t>
            </a:r>
            <a:r>
              <a:rPr kumimoji="1" lang="zh-CN" altLang="en-US" sz="1400" b="1" dirty="0" smtClean="0">
                <a:latin typeface="Heiti SC Light"/>
                <a:ea typeface="Heiti SC Light"/>
                <a:cs typeface="Heiti SC Light"/>
              </a:rPr>
              <a:t>适用于离线和实时）</a:t>
            </a:r>
          </a:p>
        </p:txBody>
      </p:sp>
    </p:spTree>
    <p:extLst>
      <p:ext uri="{BB962C8B-B14F-4D97-AF65-F5344CB8AC3E}">
        <p14:creationId xmlns:p14="http://schemas.microsoft.com/office/powerpoint/2010/main" val="2063348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391159B2-3847-4541-BAAE-D93F71723E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39893" y="342901"/>
            <a:ext cx="8461207" cy="445770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xmlns="" id="{93BDF953-B1FC-408F-A14E-33A8C1DC1B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62554" y="466345"/>
            <a:ext cx="8215884" cy="4210812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17C4AC30-431E-4860-8128-139F9F61E2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851910" y="335118"/>
            <a:ext cx="1440180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D0C35C70-8DD1-457D-85E7-728F1B0C52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3937635" y="335117"/>
            <a:ext cx="0" cy="48006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xmlns="" id="{B71691B1-EF90-41BA-A886-9331EB0364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5206365" y="335117"/>
            <a:ext cx="0" cy="48006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xmlns="" id="{BEB77709-9ED2-4392-8D1E-91E4AB9644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3937635" y="819089"/>
            <a:ext cx="126873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93831DE5-EDF0-CF4A-9ACD-639726E950ED}"/>
              </a:ext>
            </a:extLst>
          </p:cNvPr>
          <p:cNvSpPr txBox="1"/>
          <p:nvPr/>
        </p:nvSpPr>
        <p:spPr>
          <a:xfrm>
            <a:off x="3937635" y="317638"/>
            <a:ext cx="1354451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kumimoji="1" lang="zh-CN" altLang="en-US" sz="1500" dirty="0"/>
              <a:t>数仓建模</a:t>
            </a:r>
            <a:endParaRPr kumimoji="1" lang="en-US" altLang="zh-CN" sz="1500" dirty="0"/>
          </a:p>
          <a:p>
            <a:r>
              <a:rPr kumimoji="1" lang="zh-CN" altLang="en-US" sz="1500" dirty="0"/>
              <a:t>必要性</a:t>
            </a:r>
          </a:p>
        </p:txBody>
      </p:sp>
      <p:sp>
        <p:nvSpPr>
          <p:cNvPr id="4" name="AutoShape 6" descr="http://docs.vdian.net/download/attachments/78878515/image2019-7-13%2021%3A15%3A46.png?version=1&amp;modificationDate=1563023747000&amp;api=v2">
            <a:extLst>
              <a:ext uri="{FF2B5EF4-FFF2-40B4-BE49-F238E27FC236}">
                <a16:creationId xmlns:a16="http://schemas.microsoft.com/office/drawing/2014/main" xmlns="" id="{FF2AD49C-1EF5-9142-A774-580F1AF7FF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81375" y="1381125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332A0581-021E-D946-8D31-51770AF24616}"/>
              </a:ext>
            </a:extLst>
          </p:cNvPr>
          <p:cNvSpPr txBox="1"/>
          <p:nvPr/>
        </p:nvSpPr>
        <p:spPr>
          <a:xfrm>
            <a:off x="671514" y="665516"/>
            <a:ext cx="1440180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kumimoji="1" lang="zh-CN" altLang="en-US" b="1" dirty="0"/>
              <a:t>不建模会怎样？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714C314C-9695-F142-A58C-16DEBEDD1972}"/>
              </a:ext>
            </a:extLst>
          </p:cNvPr>
          <p:cNvSpPr txBox="1"/>
          <p:nvPr/>
        </p:nvSpPr>
        <p:spPr>
          <a:xfrm>
            <a:off x="790941" y="2050542"/>
            <a:ext cx="415498" cy="1289304"/>
          </a:xfrm>
          <a:prstGeom prst="rect">
            <a:avLst/>
          </a:prstGeom>
          <a:noFill/>
        </p:spPr>
        <p:txBody>
          <a:bodyPr vert="eaVert" wrap="square" lIns="68580" tIns="34290" rIns="68580" bIns="34290" rtlCol="0">
            <a:spAutoFit/>
          </a:bodyPr>
          <a:lstStyle/>
          <a:p>
            <a:r>
              <a:rPr kumimoji="1" lang="zh-CN" altLang="en-US" dirty="0"/>
              <a:t>报表产出层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255CE8EC-4CB0-3C4A-9928-85768354946B}"/>
              </a:ext>
            </a:extLst>
          </p:cNvPr>
          <p:cNvSpPr txBox="1"/>
          <p:nvPr/>
        </p:nvSpPr>
        <p:spPr>
          <a:xfrm>
            <a:off x="658368" y="4321652"/>
            <a:ext cx="1426464" cy="3000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kumimoji="1" lang="zh-CN" altLang="en-US" sz="1500" b="1" dirty="0"/>
              <a:t>产出处处烟囱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5127E144-BB26-6449-BF66-C92F62CBC670}"/>
              </a:ext>
            </a:extLst>
          </p:cNvPr>
          <p:cNvSpPr txBox="1"/>
          <p:nvPr/>
        </p:nvSpPr>
        <p:spPr>
          <a:xfrm>
            <a:off x="2881503" y="4188900"/>
            <a:ext cx="5128641" cy="90024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）常用业务指标都从基础层（源头）开始重新计算，</a:t>
            </a:r>
            <a:r>
              <a:rPr kumimoji="1" lang="zh-CN" altLang="en-US" dirty="0">
                <a:solidFill>
                  <a:srgbClr val="FF0000"/>
                </a:solidFill>
              </a:rPr>
              <a:t>不可复用！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）同一名称指标，开发者自行取数，</a:t>
            </a:r>
            <a:r>
              <a:rPr kumimoji="1" lang="zh-CN" altLang="en-US" dirty="0">
                <a:solidFill>
                  <a:srgbClr val="FF0000"/>
                </a:solidFill>
              </a:rPr>
              <a:t>口径各异！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90F86BFF-D157-894D-8453-1442E2FBB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761" y="1054263"/>
            <a:ext cx="6329240" cy="2902540"/>
          </a:xfrm>
          <a:prstGeom prst="rect">
            <a:avLst/>
          </a:prstGeom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xmlns="" id="{137CCF7A-A5BC-0E4A-98DB-567B09F6CEFB}"/>
              </a:ext>
            </a:extLst>
          </p:cNvPr>
          <p:cNvSpPr/>
          <p:nvPr/>
        </p:nvSpPr>
        <p:spPr>
          <a:xfrm>
            <a:off x="1874495" y="2956468"/>
            <a:ext cx="1581167" cy="2769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xmlns="" id="{E793E38A-4792-8546-9F5F-1F5C231B1C00}"/>
              </a:ext>
            </a:extLst>
          </p:cNvPr>
          <p:cNvSpPr/>
          <p:nvPr/>
        </p:nvSpPr>
        <p:spPr>
          <a:xfrm>
            <a:off x="1902697" y="3236976"/>
            <a:ext cx="3021347" cy="5253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形标注 23">
            <a:extLst>
              <a:ext uri="{FF2B5EF4-FFF2-40B4-BE49-F238E27FC236}">
                <a16:creationId xmlns:a16="http://schemas.microsoft.com/office/drawing/2014/main" xmlns="" id="{EA92AEF3-FAE5-D546-9862-503F125052BB}"/>
              </a:ext>
            </a:extLst>
          </p:cNvPr>
          <p:cNvSpPr/>
          <p:nvPr/>
        </p:nvSpPr>
        <p:spPr>
          <a:xfrm flipH="1">
            <a:off x="4962542" y="2050542"/>
            <a:ext cx="3407463" cy="925830"/>
          </a:xfrm>
          <a:prstGeom prst="wedgeEllipseCallout">
            <a:avLst>
              <a:gd name="adj1" fmla="val 49796"/>
              <a:gd name="adj2" fmla="val 8331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支付金额指标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排风控吗？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排除退款吗？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限制买家版渠道吗？</a:t>
            </a:r>
          </a:p>
        </p:txBody>
      </p:sp>
      <p:sp>
        <p:nvSpPr>
          <p:cNvPr id="19" name="下箭头标注 18">
            <a:extLst>
              <a:ext uri="{FF2B5EF4-FFF2-40B4-BE49-F238E27FC236}">
                <a16:creationId xmlns:a16="http://schemas.microsoft.com/office/drawing/2014/main" xmlns="" id="{D9ED80F5-177F-4344-B094-D621C02FA445}"/>
              </a:ext>
            </a:extLst>
          </p:cNvPr>
          <p:cNvSpPr/>
          <p:nvPr/>
        </p:nvSpPr>
        <p:spPr>
          <a:xfrm>
            <a:off x="2947386" y="2591618"/>
            <a:ext cx="828010" cy="421864"/>
          </a:xfrm>
          <a:prstGeom prst="downArrowCallou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底层表</a:t>
            </a:r>
          </a:p>
        </p:txBody>
      </p:sp>
    </p:spTree>
    <p:extLst>
      <p:ext uri="{BB962C8B-B14F-4D97-AF65-F5344CB8AC3E}">
        <p14:creationId xmlns:p14="http://schemas.microsoft.com/office/powerpoint/2010/main" val="3303132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 animBg="1"/>
      <p:bldP spid="17" grpId="0" animBg="1"/>
      <p:bldP spid="24" grpId="0" animBg="1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391159B2-3847-4541-BAAE-D93F71723E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39893" y="342901"/>
            <a:ext cx="8461207" cy="445770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xmlns="" id="{93BDF953-B1FC-408F-A14E-33A8C1DC1B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62554" y="466345"/>
            <a:ext cx="8215884" cy="4210812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17C4AC30-431E-4860-8128-139F9F61E2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851910" y="335118"/>
            <a:ext cx="1440180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D0C35C70-8DD1-457D-85E7-728F1B0C52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3937635" y="335117"/>
            <a:ext cx="0" cy="48006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xmlns="" id="{B71691B1-EF90-41BA-A886-9331EB0364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5206365" y="335117"/>
            <a:ext cx="0" cy="48006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xmlns="" id="{BEB77709-9ED2-4392-8D1E-91E4AB9644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3937635" y="819089"/>
            <a:ext cx="126873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93831DE5-EDF0-CF4A-9ACD-639726E950ED}"/>
              </a:ext>
            </a:extLst>
          </p:cNvPr>
          <p:cNvSpPr txBox="1"/>
          <p:nvPr/>
        </p:nvSpPr>
        <p:spPr>
          <a:xfrm>
            <a:off x="3937635" y="317638"/>
            <a:ext cx="1354451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kumimoji="1" lang="zh-CN" altLang="en-US" sz="1500" dirty="0"/>
              <a:t>数仓建模</a:t>
            </a:r>
            <a:endParaRPr kumimoji="1" lang="en-US" altLang="zh-CN" sz="1500" dirty="0"/>
          </a:p>
          <a:p>
            <a:r>
              <a:rPr kumimoji="1" lang="zh-CN" altLang="en-US" sz="1500" dirty="0"/>
              <a:t>必要性</a:t>
            </a:r>
          </a:p>
        </p:txBody>
      </p:sp>
      <p:sp>
        <p:nvSpPr>
          <p:cNvPr id="4" name="AutoShape 6" descr="http://docs.vdian.net/download/attachments/78878515/image2019-7-13%2021%3A15%3A46.png?version=1&amp;modificationDate=1563023747000&amp;api=v2">
            <a:extLst>
              <a:ext uri="{FF2B5EF4-FFF2-40B4-BE49-F238E27FC236}">
                <a16:creationId xmlns:a16="http://schemas.microsoft.com/office/drawing/2014/main" xmlns="" id="{FF2AD49C-1EF5-9142-A774-580F1AF7FF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81375" y="1381125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332A0581-021E-D946-8D31-51770AF24616}"/>
              </a:ext>
            </a:extLst>
          </p:cNvPr>
          <p:cNvSpPr txBox="1"/>
          <p:nvPr/>
        </p:nvSpPr>
        <p:spPr>
          <a:xfrm>
            <a:off x="538131" y="544158"/>
            <a:ext cx="144018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b="1" dirty="0" smtClean="0"/>
              <a:t>建模的好处</a:t>
            </a:r>
            <a:endParaRPr lang="zh-CN" altLang="en-US" b="1" dirty="0"/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xmlns="" id="{B859FD6B-FA2A-9544-94F3-B89322268A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6254337"/>
              </p:ext>
            </p:extLst>
          </p:nvPr>
        </p:nvGraphicFramePr>
        <p:xfrm>
          <a:off x="1810512" y="909020"/>
          <a:ext cx="5809488" cy="3694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79435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任意多边形 51"/>
          <p:cNvSpPr/>
          <p:nvPr>
            <p:custDataLst>
              <p:tags r:id="rId1"/>
            </p:custDataLst>
          </p:nvPr>
        </p:nvSpPr>
        <p:spPr bwMode="auto">
          <a:xfrm>
            <a:off x="4499268" y="1076822"/>
            <a:ext cx="1475263" cy="1549523"/>
          </a:xfrm>
          <a:custGeom>
            <a:avLst/>
            <a:gdLst/>
            <a:ahLst/>
            <a:cxnLst>
              <a:cxn ang="0">
                <a:pos x="401" y="292"/>
              </a:cxn>
              <a:cxn ang="0">
                <a:pos x="0" y="0"/>
              </a:cxn>
              <a:cxn ang="0">
                <a:pos x="0" y="422"/>
              </a:cxn>
              <a:cxn ang="0">
                <a:pos x="401" y="292"/>
              </a:cxn>
            </a:cxnLst>
            <a:rect l="0" t="0" r="r" b="b"/>
            <a:pathLst>
              <a:path w="401" h="422">
                <a:moveTo>
                  <a:pt x="401" y="292"/>
                </a:moveTo>
                <a:cubicBezTo>
                  <a:pt x="346" y="122"/>
                  <a:pt x="187" y="0"/>
                  <a:pt x="0" y="0"/>
                </a:cubicBezTo>
                <a:cubicBezTo>
                  <a:pt x="0" y="422"/>
                  <a:pt x="0" y="422"/>
                  <a:pt x="0" y="422"/>
                </a:cubicBezTo>
                <a:lnTo>
                  <a:pt x="401" y="292"/>
                </a:lnTo>
                <a:close/>
              </a:path>
            </a:pathLst>
          </a:custGeom>
          <a:solidFill>
            <a:srgbClr val="3498DB"/>
          </a:solidFill>
          <a:ln w="9525">
            <a:noFill/>
            <a:round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任意多边形 52"/>
          <p:cNvSpPr/>
          <p:nvPr>
            <p:custDataLst>
              <p:tags r:id="rId2"/>
            </p:custDataLst>
          </p:nvPr>
        </p:nvSpPr>
        <p:spPr bwMode="auto">
          <a:xfrm>
            <a:off x="3039069" y="1076822"/>
            <a:ext cx="1475263" cy="1549523"/>
          </a:xfrm>
          <a:custGeom>
            <a:avLst/>
            <a:gdLst/>
            <a:ahLst/>
            <a:cxnLst>
              <a:cxn ang="0">
                <a:pos x="401" y="0"/>
              </a:cxn>
              <a:cxn ang="0">
                <a:pos x="0" y="292"/>
              </a:cxn>
              <a:cxn ang="0">
                <a:pos x="401" y="422"/>
              </a:cxn>
              <a:cxn ang="0">
                <a:pos x="401" y="0"/>
              </a:cxn>
            </a:cxnLst>
            <a:rect l="0" t="0" r="r" b="b"/>
            <a:pathLst>
              <a:path w="401" h="422">
                <a:moveTo>
                  <a:pt x="401" y="0"/>
                </a:moveTo>
                <a:cubicBezTo>
                  <a:pt x="213" y="0"/>
                  <a:pt x="54" y="122"/>
                  <a:pt x="0" y="292"/>
                </a:cubicBezTo>
                <a:cubicBezTo>
                  <a:pt x="401" y="422"/>
                  <a:pt x="401" y="422"/>
                  <a:pt x="401" y="422"/>
                </a:cubicBezTo>
                <a:lnTo>
                  <a:pt x="401" y="0"/>
                </a:lnTo>
                <a:close/>
              </a:path>
            </a:pathLst>
          </a:custGeom>
          <a:solidFill>
            <a:srgbClr val="1F74AD"/>
          </a:solidFill>
          <a:ln w="9525">
            <a:noFill/>
            <a:round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任意多边形 53"/>
          <p:cNvSpPr/>
          <p:nvPr>
            <p:custDataLst>
              <p:tags r:id="rId3"/>
            </p:custDataLst>
          </p:nvPr>
        </p:nvSpPr>
        <p:spPr bwMode="auto">
          <a:xfrm>
            <a:off x="4488463" y="2114416"/>
            <a:ext cx="1549523" cy="1727743"/>
          </a:xfrm>
          <a:custGeom>
            <a:avLst/>
            <a:gdLst/>
            <a:ahLst/>
            <a:cxnLst>
              <a:cxn ang="0">
                <a:pos x="421" y="129"/>
              </a:cxn>
              <a:cxn ang="0">
                <a:pos x="401" y="0"/>
              </a:cxn>
              <a:cxn ang="0">
                <a:pos x="0" y="130"/>
              </a:cxn>
              <a:cxn ang="0">
                <a:pos x="247" y="470"/>
              </a:cxn>
              <a:cxn ang="0">
                <a:pos x="421" y="129"/>
              </a:cxn>
            </a:cxnLst>
            <a:rect l="0" t="0" r="r" b="b"/>
            <a:pathLst>
              <a:path w="421" h="470">
                <a:moveTo>
                  <a:pt x="421" y="129"/>
                </a:moveTo>
                <a:cubicBezTo>
                  <a:pt x="421" y="84"/>
                  <a:pt x="414" y="40"/>
                  <a:pt x="401" y="0"/>
                </a:cubicBezTo>
                <a:cubicBezTo>
                  <a:pt x="0" y="130"/>
                  <a:pt x="0" y="130"/>
                  <a:pt x="0" y="130"/>
                </a:cubicBezTo>
                <a:cubicBezTo>
                  <a:pt x="247" y="470"/>
                  <a:pt x="247" y="470"/>
                  <a:pt x="247" y="470"/>
                </a:cubicBezTo>
                <a:cubicBezTo>
                  <a:pt x="352" y="394"/>
                  <a:pt x="421" y="269"/>
                  <a:pt x="421" y="129"/>
                </a:cubicBezTo>
                <a:close/>
              </a:path>
            </a:pathLst>
          </a:custGeom>
          <a:solidFill>
            <a:srgbClr val="1AA3AA"/>
          </a:solidFill>
          <a:ln w="9525">
            <a:noFill/>
            <a:round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任意多边形 54"/>
          <p:cNvSpPr/>
          <p:nvPr>
            <p:custDataLst>
              <p:tags r:id="rId4"/>
            </p:custDataLst>
          </p:nvPr>
        </p:nvSpPr>
        <p:spPr bwMode="auto">
          <a:xfrm>
            <a:off x="2964808" y="2132754"/>
            <a:ext cx="1549523" cy="1727743"/>
          </a:xfrm>
          <a:custGeom>
            <a:avLst/>
            <a:gdLst/>
            <a:ahLst/>
            <a:cxnLst>
              <a:cxn ang="0">
                <a:pos x="21" y="0"/>
              </a:cxn>
              <a:cxn ang="0">
                <a:pos x="0" y="129"/>
              </a:cxn>
              <a:cxn ang="0">
                <a:pos x="175" y="470"/>
              </a:cxn>
              <a:cxn ang="0">
                <a:pos x="422" y="130"/>
              </a:cxn>
              <a:cxn ang="0">
                <a:pos x="21" y="0"/>
              </a:cxn>
            </a:cxnLst>
            <a:rect l="0" t="0" r="r" b="b"/>
            <a:pathLst>
              <a:path w="422" h="470">
                <a:moveTo>
                  <a:pt x="21" y="0"/>
                </a:moveTo>
                <a:cubicBezTo>
                  <a:pt x="7" y="40"/>
                  <a:pt x="0" y="84"/>
                  <a:pt x="0" y="129"/>
                </a:cubicBezTo>
                <a:cubicBezTo>
                  <a:pt x="0" y="269"/>
                  <a:pt x="69" y="394"/>
                  <a:pt x="175" y="470"/>
                </a:cubicBezTo>
                <a:cubicBezTo>
                  <a:pt x="422" y="130"/>
                  <a:pt x="422" y="130"/>
                  <a:pt x="422" y="130"/>
                </a:cubicBezTo>
                <a:lnTo>
                  <a:pt x="21" y="0"/>
                </a:lnTo>
                <a:close/>
              </a:path>
            </a:pathLst>
          </a:custGeom>
          <a:solidFill>
            <a:srgbClr val="9BBB59"/>
          </a:solidFill>
          <a:ln w="9525">
            <a:noFill/>
            <a:round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任意多边形 55"/>
          <p:cNvSpPr/>
          <p:nvPr>
            <p:custDataLst>
              <p:tags r:id="rId5"/>
            </p:custDataLst>
          </p:nvPr>
        </p:nvSpPr>
        <p:spPr bwMode="auto">
          <a:xfrm>
            <a:off x="3593316" y="2600476"/>
            <a:ext cx="1816853" cy="1544570"/>
          </a:xfrm>
          <a:custGeom>
            <a:avLst/>
            <a:gdLst/>
            <a:ahLst/>
            <a:cxnLst>
              <a:cxn ang="0">
                <a:pos x="0" y="340"/>
              </a:cxn>
              <a:cxn ang="0">
                <a:pos x="247" y="420"/>
              </a:cxn>
              <a:cxn ang="0">
                <a:pos x="494" y="340"/>
              </a:cxn>
              <a:cxn ang="0">
                <a:pos x="247" y="0"/>
              </a:cxn>
              <a:cxn ang="0">
                <a:pos x="0" y="340"/>
              </a:cxn>
            </a:cxnLst>
            <a:rect l="0" t="0" r="r" b="b"/>
            <a:pathLst>
              <a:path w="494" h="420">
                <a:moveTo>
                  <a:pt x="0" y="340"/>
                </a:moveTo>
                <a:cubicBezTo>
                  <a:pt x="69" y="391"/>
                  <a:pt x="154" y="420"/>
                  <a:pt x="247" y="420"/>
                </a:cubicBezTo>
                <a:cubicBezTo>
                  <a:pt x="339" y="420"/>
                  <a:pt x="424" y="391"/>
                  <a:pt x="494" y="340"/>
                </a:cubicBezTo>
                <a:cubicBezTo>
                  <a:pt x="247" y="0"/>
                  <a:pt x="247" y="0"/>
                  <a:pt x="247" y="0"/>
                </a:cubicBezTo>
                <a:lnTo>
                  <a:pt x="0" y="340"/>
                </a:lnTo>
                <a:close/>
              </a:path>
            </a:pathLst>
          </a:custGeom>
          <a:solidFill>
            <a:srgbClr val="69A35B"/>
          </a:solidFill>
          <a:ln w="9525">
            <a:noFill/>
            <a:round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任意多边形 57"/>
          <p:cNvSpPr/>
          <p:nvPr>
            <p:custDataLst>
              <p:tags r:id="rId6"/>
            </p:custDataLst>
          </p:nvPr>
        </p:nvSpPr>
        <p:spPr bwMode="auto">
          <a:xfrm>
            <a:off x="3754314" y="1850571"/>
            <a:ext cx="1504966" cy="1504966"/>
          </a:xfrm>
          <a:custGeom>
            <a:avLst/>
            <a:gdLst/>
            <a:ahLst/>
            <a:cxnLst>
              <a:cxn ang="0">
                <a:pos x="404" y="164"/>
              </a:cxn>
              <a:cxn ang="0">
                <a:pos x="268" y="11"/>
              </a:cxn>
              <a:cxn ang="0">
                <a:pos x="216" y="2"/>
              </a:cxn>
              <a:cxn ang="0">
                <a:pos x="163" y="5"/>
              </a:cxn>
              <a:cxn ang="0">
                <a:pos x="11" y="141"/>
              </a:cxn>
              <a:cxn ang="0">
                <a:pos x="1" y="193"/>
              </a:cxn>
              <a:cxn ang="0">
                <a:pos x="5" y="246"/>
              </a:cxn>
              <a:cxn ang="0">
                <a:pos x="141" y="399"/>
              </a:cxn>
              <a:cxn ang="0">
                <a:pos x="193" y="408"/>
              </a:cxn>
              <a:cxn ang="0">
                <a:pos x="246" y="404"/>
              </a:cxn>
              <a:cxn ang="0">
                <a:pos x="398" y="268"/>
              </a:cxn>
              <a:cxn ang="0">
                <a:pos x="408" y="216"/>
              </a:cxn>
              <a:cxn ang="0">
                <a:pos x="404" y="164"/>
              </a:cxn>
            </a:cxnLst>
            <a:rect l="0" t="0" r="r" b="b"/>
            <a:pathLst>
              <a:path w="409" h="409">
                <a:moveTo>
                  <a:pt x="404" y="164"/>
                </a:moveTo>
                <a:cubicBezTo>
                  <a:pt x="389" y="92"/>
                  <a:pt x="337" y="34"/>
                  <a:pt x="268" y="11"/>
                </a:cubicBezTo>
                <a:cubicBezTo>
                  <a:pt x="252" y="6"/>
                  <a:pt x="234" y="3"/>
                  <a:pt x="216" y="2"/>
                </a:cubicBezTo>
                <a:cubicBezTo>
                  <a:pt x="198" y="0"/>
                  <a:pt x="180" y="2"/>
                  <a:pt x="163" y="5"/>
                </a:cubicBezTo>
                <a:cubicBezTo>
                  <a:pt x="92" y="20"/>
                  <a:pt x="34" y="72"/>
                  <a:pt x="11" y="141"/>
                </a:cubicBezTo>
                <a:cubicBezTo>
                  <a:pt x="6" y="158"/>
                  <a:pt x="2" y="175"/>
                  <a:pt x="1" y="193"/>
                </a:cubicBezTo>
                <a:cubicBezTo>
                  <a:pt x="0" y="212"/>
                  <a:pt x="2" y="229"/>
                  <a:pt x="5" y="246"/>
                </a:cubicBezTo>
                <a:cubicBezTo>
                  <a:pt x="20" y="318"/>
                  <a:pt x="72" y="376"/>
                  <a:pt x="141" y="399"/>
                </a:cubicBezTo>
                <a:cubicBezTo>
                  <a:pt x="158" y="404"/>
                  <a:pt x="175" y="407"/>
                  <a:pt x="193" y="408"/>
                </a:cubicBezTo>
                <a:cubicBezTo>
                  <a:pt x="211" y="409"/>
                  <a:pt x="229" y="408"/>
                  <a:pt x="246" y="404"/>
                </a:cubicBezTo>
                <a:cubicBezTo>
                  <a:pt x="317" y="390"/>
                  <a:pt x="376" y="338"/>
                  <a:pt x="398" y="268"/>
                </a:cubicBezTo>
                <a:cubicBezTo>
                  <a:pt x="404" y="252"/>
                  <a:pt x="407" y="235"/>
                  <a:pt x="408" y="216"/>
                </a:cubicBezTo>
                <a:cubicBezTo>
                  <a:pt x="409" y="198"/>
                  <a:pt x="408" y="181"/>
                  <a:pt x="404" y="164"/>
                </a:cubicBezTo>
                <a:close/>
              </a:path>
            </a:pathLst>
          </a:custGeom>
          <a:solidFill>
            <a:srgbClr val="FFFFFF"/>
          </a:solidFill>
          <a:ln w="19050">
            <a:solidFill>
              <a:srgbClr val="000000">
                <a:lumMod val="75000"/>
                <a:lumOff val="25000"/>
              </a:srgbClr>
            </a:solidFill>
            <a:round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任意多边形 59"/>
          <p:cNvSpPr/>
          <p:nvPr>
            <p:custDataLst>
              <p:tags r:id="rId7"/>
            </p:custDataLst>
          </p:nvPr>
        </p:nvSpPr>
        <p:spPr bwMode="auto">
          <a:xfrm>
            <a:off x="4151758" y="2243213"/>
            <a:ext cx="710078" cy="719679"/>
          </a:xfrm>
          <a:custGeom>
            <a:avLst/>
            <a:gdLst/>
            <a:ahLst/>
            <a:cxnLst>
              <a:cxn ang="0">
                <a:pos x="35" y="0"/>
              </a:cxn>
              <a:cxn ang="0">
                <a:pos x="0" y="36"/>
              </a:cxn>
              <a:cxn ang="0">
                <a:pos x="35" y="71"/>
              </a:cxn>
              <a:cxn ang="0">
                <a:pos x="71" y="36"/>
              </a:cxn>
              <a:cxn ang="0">
                <a:pos x="35" y="0"/>
              </a:cxn>
              <a:cxn ang="0">
                <a:pos x="40" y="67"/>
              </a:cxn>
              <a:cxn ang="0">
                <a:pos x="35" y="63"/>
              </a:cxn>
              <a:cxn ang="0">
                <a:pos x="31" y="67"/>
              </a:cxn>
              <a:cxn ang="0">
                <a:pos x="4" y="40"/>
              </a:cxn>
              <a:cxn ang="0">
                <a:pos x="8" y="36"/>
              </a:cxn>
              <a:cxn ang="0">
                <a:pos x="4" y="31"/>
              </a:cxn>
              <a:cxn ang="0">
                <a:pos x="31" y="4"/>
              </a:cxn>
              <a:cxn ang="0">
                <a:pos x="35" y="9"/>
              </a:cxn>
              <a:cxn ang="0">
                <a:pos x="40" y="4"/>
              </a:cxn>
              <a:cxn ang="0">
                <a:pos x="67" y="31"/>
              </a:cxn>
              <a:cxn ang="0">
                <a:pos x="62" y="36"/>
              </a:cxn>
              <a:cxn ang="0">
                <a:pos x="67" y="40"/>
              </a:cxn>
              <a:cxn ang="0">
                <a:pos x="40" y="67"/>
              </a:cxn>
            </a:cxnLst>
            <a:rect l="0" t="0" r="r" b="b"/>
            <a:pathLst>
              <a:path w="71" h="71">
                <a:moveTo>
                  <a:pt x="35" y="0"/>
                </a:moveTo>
                <a:cubicBezTo>
                  <a:pt x="16" y="0"/>
                  <a:pt x="0" y="16"/>
                  <a:pt x="0" y="36"/>
                </a:cubicBezTo>
                <a:cubicBezTo>
                  <a:pt x="0" y="55"/>
                  <a:pt x="16" y="71"/>
                  <a:pt x="35" y="71"/>
                </a:cubicBezTo>
                <a:cubicBezTo>
                  <a:pt x="55" y="71"/>
                  <a:pt x="71" y="55"/>
                  <a:pt x="71" y="36"/>
                </a:cubicBezTo>
                <a:cubicBezTo>
                  <a:pt x="71" y="16"/>
                  <a:pt x="55" y="0"/>
                  <a:pt x="35" y="0"/>
                </a:cubicBezTo>
                <a:close/>
                <a:moveTo>
                  <a:pt x="40" y="67"/>
                </a:moveTo>
                <a:cubicBezTo>
                  <a:pt x="40" y="65"/>
                  <a:pt x="38" y="63"/>
                  <a:pt x="35" y="63"/>
                </a:cubicBezTo>
                <a:cubicBezTo>
                  <a:pt x="33" y="63"/>
                  <a:pt x="31" y="65"/>
                  <a:pt x="31" y="67"/>
                </a:cubicBezTo>
                <a:cubicBezTo>
                  <a:pt x="17" y="65"/>
                  <a:pt x="6" y="54"/>
                  <a:pt x="4" y="40"/>
                </a:cubicBezTo>
                <a:cubicBezTo>
                  <a:pt x="6" y="40"/>
                  <a:pt x="8" y="38"/>
                  <a:pt x="8" y="36"/>
                </a:cubicBezTo>
                <a:cubicBezTo>
                  <a:pt x="8" y="33"/>
                  <a:pt x="6" y="31"/>
                  <a:pt x="4" y="31"/>
                </a:cubicBezTo>
                <a:cubicBezTo>
                  <a:pt x="6" y="17"/>
                  <a:pt x="17" y="6"/>
                  <a:pt x="31" y="4"/>
                </a:cubicBezTo>
                <a:cubicBezTo>
                  <a:pt x="31" y="7"/>
                  <a:pt x="33" y="9"/>
                  <a:pt x="35" y="9"/>
                </a:cubicBezTo>
                <a:cubicBezTo>
                  <a:pt x="38" y="9"/>
                  <a:pt x="40" y="7"/>
                  <a:pt x="40" y="4"/>
                </a:cubicBezTo>
                <a:cubicBezTo>
                  <a:pt x="54" y="6"/>
                  <a:pt x="65" y="17"/>
                  <a:pt x="67" y="31"/>
                </a:cubicBezTo>
                <a:cubicBezTo>
                  <a:pt x="64" y="31"/>
                  <a:pt x="62" y="33"/>
                  <a:pt x="62" y="36"/>
                </a:cubicBezTo>
                <a:cubicBezTo>
                  <a:pt x="62" y="38"/>
                  <a:pt x="64" y="40"/>
                  <a:pt x="67" y="40"/>
                </a:cubicBezTo>
                <a:cubicBezTo>
                  <a:pt x="65" y="54"/>
                  <a:pt x="54" y="65"/>
                  <a:pt x="40" y="67"/>
                </a:cubicBezTo>
                <a:close/>
              </a:path>
            </a:pathLst>
          </a:custGeom>
          <a:solidFill>
            <a:srgbClr val="000000">
              <a:lumMod val="65000"/>
              <a:lumOff val="35000"/>
            </a:srgbClr>
          </a:solidFill>
          <a:ln w="9525">
            <a:noFill/>
            <a:round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任意多边形 60"/>
          <p:cNvSpPr/>
          <p:nvPr>
            <p:custDataLst>
              <p:tags r:id="rId8"/>
            </p:custDataLst>
          </p:nvPr>
        </p:nvSpPr>
        <p:spPr bwMode="auto">
          <a:xfrm>
            <a:off x="4478010" y="2367955"/>
            <a:ext cx="230296" cy="259087"/>
          </a:xfrm>
          <a:custGeom>
            <a:avLst/>
            <a:gdLst/>
            <a:ahLst/>
            <a:cxnLst>
              <a:cxn ang="0">
                <a:pos x="6" y="22"/>
              </a:cxn>
              <a:cxn ang="0">
                <a:pos x="6" y="0"/>
              </a:cxn>
              <a:cxn ang="0">
                <a:pos x="0" y="0"/>
              </a:cxn>
              <a:cxn ang="0">
                <a:pos x="0" y="27"/>
              </a:cxn>
              <a:cxn ang="0">
                <a:pos x="24" y="27"/>
              </a:cxn>
              <a:cxn ang="0">
                <a:pos x="24" y="22"/>
              </a:cxn>
              <a:cxn ang="0">
                <a:pos x="6" y="22"/>
              </a:cxn>
            </a:cxnLst>
            <a:rect l="0" t="0" r="r" b="b"/>
            <a:pathLst>
              <a:path w="24" h="27">
                <a:moveTo>
                  <a:pt x="6" y="22"/>
                </a:moveTo>
                <a:lnTo>
                  <a:pt x="6" y="0"/>
                </a:lnTo>
                <a:lnTo>
                  <a:pt x="0" y="0"/>
                </a:lnTo>
                <a:lnTo>
                  <a:pt x="0" y="27"/>
                </a:lnTo>
                <a:lnTo>
                  <a:pt x="24" y="27"/>
                </a:lnTo>
                <a:lnTo>
                  <a:pt x="24" y="22"/>
                </a:lnTo>
                <a:lnTo>
                  <a:pt x="6" y="22"/>
                </a:lnTo>
                <a:close/>
              </a:path>
            </a:pathLst>
          </a:custGeom>
          <a:solidFill>
            <a:srgbClr val="000000">
              <a:lumMod val="65000"/>
              <a:lumOff val="35000"/>
            </a:srgbClr>
          </a:solidFill>
          <a:ln w="9525">
            <a:noFill/>
            <a:round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任意多边形 49"/>
          <p:cNvSpPr/>
          <p:nvPr>
            <p:custDataLst>
              <p:tags r:id="rId9"/>
            </p:custDataLst>
          </p:nvPr>
        </p:nvSpPr>
        <p:spPr bwMode="auto">
          <a:xfrm>
            <a:off x="5075228" y="1491514"/>
            <a:ext cx="204831" cy="168025"/>
          </a:xfrm>
          <a:custGeom>
            <a:avLst/>
            <a:gdLst/>
            <a:ahLst/>
            <a:cxnLst>
              <a:cxn ang="0">
                <a:pos x="44" y="12"/>
              </a:cxn>
              <a:cxn ang="0">
                <a:pos x="17" y="28"/>
              </a:cxn>
              <a:cxn ang="0">
                <a:pos x="16" y="28"/>
              </a:cxn>
              <a:cxn ang="0">
                <a:pos x="15" y="28"/>
              </a:cxn>
              <a:cxn ang="0">
                <a:pos x="14" y="27"/>
              </a:cxn>
              <a:cxn ang="0">
                <a:pos x="42" y="6"/>
              </a:cxn>
              <a:cxn ang="0">
                <a:pos x="46" y="6"/>
              </a:cxn>
              <a:cxn ang="0">
                <a:pos x="74" y="27"/>
              </a:cxn>
              <a:cxn ang="0">
                <a:pos x="73" y="28"/>
              </a:cxn>
              <a:cxn ang="0">
                <a:pos x="72" y="28"/>
              </a:cxn>
              <a:cxn ang="0">
                <a:pos x="71" y="28"/>
              </a:cxn>
              <a:cxn ang="0">
                <a:pos x="44" y="12"/>
              </a:cxn>
              <a:cxn ang="0">
                <a:pos x="81" y="27"/>
              </a:cxn>
              <a:cxn ang="0">
                <a:pos x="46" y="0"/>
              </a:cxn>
              <a:cxn ang="0">
                <a:pos x="42" y="0"/>
              </a:cxn>
              <a:cxn ang="0">
                <a:pos x="8" y="27"/>
              </a:cxn>
              <a:cxn ang="0">
                <a:pos x="6" y="28"/>
              </a:cxn>
              <a:cxn ang="0">
                <a:pos x="0" y="42"/>
              </a:cxn>
              <a:cxn ang="0">
                <a:pos x="0" y="48"/>
              </a:cxn>
              <a:cxn ang="0">
                <a:pos x="8" y="58"/>
              </a:cxn>
              <a:cxn ang="0">
                <a:pos x="15" y="58"/>
              </a:cxn>
              <a:cxn ang="0">
                <a:pos x="17" y="58"/>
              </a:cxn>
              <a:cxn ang="0">
                <a:pos x="18" y="58"/>
              </a:cxn>
              <a:cxn ang="0">
                <a:pos x="44" y="73"/>
              </a:cxn>
              <a:cxn ang="0">
                <a:pos x="70" y="58"/>
              </a:cxn>
              <a:cxn ang="0">
                <a:pos x="71" y="58"/>
              </a:cxn>
              <a:cxn ang="0">
                <a:pos x="73" y="58"/>
              </a:cxn>
              <a:cxn ang="0">
                <a:pos x="80" y="58"/>
              </a:cxn>
              <a:cxn ang="0">
                <a:pos x="88" y="48"/>
              </a:cxn>
              <a:cxn ang="0">
                <a:pos x="88" y="42"/>
              </a:cxn>
              <a:cxn ang="0">
                <a:pos x="82" y="28"/>
              </a:cxn>
              <a:cxn ang="0">
                <a:pos x="81" y="27"/>
              </a:cxn>
            </a:cxnLst>
            <a:rect l="0" t="0" r="r" b="b"/>
            <a:pathLst>
              <a:path w="88" h="73">
                <a:moveTo>
                  <a:pt x="44" y="12"/>
                </a:moveTo>
                <a:cubicBezTo>
                  <a:pt x="32" y="12"/>
                  <a:pt x="22" y="18"/>
                  <a:pt x="17" y="28"/>
                </a:cubicBezTo>
                <a:cubicBezTo>
                  <a:pt x="17" y="28"/>
                  <a:pt x="17" y="28"/>
                  <a:pt x="16" y="28"/>
                </a:cubicBezTo>
                <a:cubicBezTo>
                  <a:pt x="16" y="28"/>
                  <a:pt x="15" y="28"/>
                  <a:pt x="15" y="28"/>
                </a:cubicBezTo>
                <a:cubicBezTo>
                  <a:pt x="15" y="28"/>
                  <a:pt x="14" y="28"/>
                  <a:pt x="14" y="27"/>
                </a:cubicBezTo>
                <a:cubicBezTo>
                  <a:pt x="15" y="15"/>
                  <a:pt x="28" y="6"/>
                  <a:pt x="42" y="6"/>
                </a:cubicBezTo>
                <a:cubicBezTo>
                  <a:pt x="46" y="6"/>
                  <a:pt x="46" y="6"/>
                  <a:pt x="46" y="6"/>
                </a:cubicBezTo>
                <a:cubicBezTo>
                  <a:pt x="60" y="6"/>
                  <a:pt x="72" y="15"/>
                  <a:pt x="74" y="27"/>
                </a:cubicBezTo>
                <a:cubicBezTo>
                  <a:pt x="74" y="27"/>
                  <a:pt x="74" y="28"/>
                  <a:pt x="73" y="28"/>
                </a:cubicBezTo>
                <a:cubicBezTo>
                  <a:pt x="73" y="28"/>
                  <a:pt x="73" y="28"/>
                  <a:pt x="72" y="28"/>
                </a:cubicBezTo>
                <a:cubicBezTo>
                  <a:pt x="72" y="28"/>
                  <a:pt x="71" y="28"/>
                  <a:pt x="71" y="28"/>
                </a:cubicBezTo>
                <a:cubicBezTo>
                  <a:pt x="66" y="18"/>
                  <a:pt x="56" y="12"/>
                  <a:pt x="44" y="12"/>
                </a:cubicBezTo>
                <a:moveTo>
                  <a:pt x="81" y="27"/>
                </a:moveTo>
                <a:cubicBezTo>
                  <a:pt x="79" y="12"/>
                  <a:pt x="64" y="0"/>
                  <a:pt x="46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24" y="0"/>
                  <a:pt x="9" y="11"/>
                  <a:pt x="8" y="27"/>
                </a:cubicBezTo>
                <a:cubicBezTo>
                  <a:pt x="7" y="28"/>
                  <a:pt x="7" y="28"/>
                  <a:pt x="6" y="28"/>
                </a:cubicBezTo>
                <a:cubicBezTo>
                  <a:pt x="4" y="29"/>
                  <a:pt x="0" y="32"/>
                  <a:pt x="0" y="42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56"/>
                  <a:pt x="6" y="58"/>
                  <a:pt x="8" y="58"/>
                </a:cubicBezTo>
                <a:cubicBezTo>
                  <a:pt x="15" y="58"/>
                  <a:pt x="15" y="58"/>
                  <a:pt x="15" y="58"/>
                </a:cubicBezTo>
                <a:cubicBezTo>
                  <a:pt x="16" y="58"/>
                  <a:pt x="16" y="57"/>
                  <a:pt x="17" y="58"/>
                </a:cubicBezTo>
                <a:cubicBezTo>
                  <a:pt x="17" y="58"/>
                  <a:pt x="18" y="58"/>
                  <a:pt x="18" y="58"/>
                </a:cubicBezTo>
                <a:cubicBezTo>
                  <a:pt x="23" y="67"/>
                  <a:pt x="33" y="73"/>
                  <a:pt x="44" y="73"/>
                </a:cubicBezTo>
                <a:cubicBezTo>
                  <a:pt x="55" y="73"/>
                  <a:pt x="65" y="67"/>
                  <a:pt x="70" y="58"/>
                </a:cubicBezTo>
                <a:cubicBezTo>
                  <a:pt x="70" y="58"/>
                  <a:pt x="71" y="58"/>
                  <a:pt x="71" y="58"/>
                </a:cubicBezTo>
                <a:cubicBezTo>
                  <a:pt x="72" y="57"/>
                  <a:pt x="72" y="58"/>
                  <a:pt x="73" y="58"/>
                </a:cubicBezTo>
                <a:cubicBezTo>
                  <a:pt x="80" y="58"/>
                  <a:pt x="80" y="58"/>
                  <a:pt x="80" y="58"/>
                </a:cubicBezTo>
                <a:cubicBezTo>
                  <a:pt x="83" y="58"/>
                  <a:pt x="88" y="56"/>
                  <a:pt x="88" y="48"/>
                </a:cubicBezTo>
                <a:cubicBezTo>
                  <a:pt x="88" y="42"/>
                  <a:pt x="88" y="42"/>
                  <a:pt x="88" y="42"/>
                </a:cubicBezTo>
                <a:cubicBezTo>
                  <a:pt x="88" y="32"/>
                  <a:pt x="84" y="29"/>
                  <a:pt x="82" y="28"/>
                </a:cubicBezTo>
                <a:cubicBezTo>
                  <a:pt x="81" y="28"/>
                  <a:pt x="81" y="28"/>
                  <a:pt x="81" y="27"/>
                </a:cubicBezTo>
              </a:path>
            </a:pathLst>
          </a:custGeom>
          <a:solidFill>
            <a:sysClr val="window" lastClr="FFFFFF"/>
          </a:solidFill>
          <a:ln w="9525">
            <a:noFill/>
            <a:round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任意多边形 50"/>
          <p:cNvSpPr/>
          <p:nvPr>
            <p:custDataLst>
              <p:tags r:id="rId10"/>
            </p:custDataLst>
          </p:nvPr>
        </p:nvSpPr>
        <p:spPr bwMode="auto">
          <a:xfrm>
            <a:off x="5038423" y="1678740"/>
            <a:ext cx="278443" cy="132820"/>
          </a:xfrm>
          <a:custGeom>
            <a:avLst/>
            <a:gdLst/>
            <a:ahLst/>
            <a:cxnLst>
              <a:cxn ang="0">
                <a:pos x="85" y="26"/>
              </a:cxn>
              <a:cxn ang="0">
                <a:pos x="82" y="28"/>
              </a:cxn>
              <a:cxn ang="0">
                <a:pos x="67" y="28"/>
              </a:cxn>
              <a:cxn ang="0">
                <a:pos x="65" y="26"/>
              </a:cxn>
              <a:cxn ang="0">
                <a:pos x="65" y="22"/>
              </a:cxn>
              <a:cxn ang="0">
                <a:pos x="67" y="20"/>
              </a:cxn>
              <a:cxn ang="0">
                <a:pos x="82" y="20"/>
              </a:cxn>
              <a:cxn ang="0">
                <a:pos x="85" y="22"/>
              </a:cxn>
              <a:cxn ang="0">
                <a:pos x="85" y="26"/>
              </a:cxn>
              <a:cxn ang="0">
                <a:pos x="119" y="54"/>
              </a:cxn>
              <a:cxn ang="0">
                <a:pos x="99" y="11"/>
              </a:cxn>
              <a:cxn ang="0">
                <a:pos x="85" y="0"/>
              </a:cxn>
              <a:cxn ang="0">
                <a:pos x="36" y="0"/>
              </a:cxn>
              <a:cxn ang="0">
                <a:pos x="35" y="0"/>
              </a:cxn>
              <a:cxn ang="0">
                <a:pos x="22" y="11"/>
              </a:cxn>
              <a:cxn ang="0">
                <a:pos x="1" y="54"/>
              </a:cxn>
              <a:cxn ang="0">
                <a:pos x="4" y="58"/>
              </a:cxn>
              <a:cxn ang="0">
                <a:pos x="19" y="58"/>
              </a:cxn>
              <a:cxn ang="0">
                <a:pos x="22" y="55"/>
              </a:cxn>
              <a:cxn ang="0">
                <a:pos x="31" y="39"/>
              </a:cxn>
              <a:cxn ang="0">
                <a:pos x="33" y="40"/>
              </a:cxn>
              <a:cxn ang="0">
                <a:pos x="34" y="54"/>
              </a:cxn>
              <a:cxn ang="0">
                <a:pos x="36" y="58"/>
              </a:cxn>
              <a:cxn ang="0">
                <a:pos x="86" y="58"/>
              </a:cxn>
              <a:cxn ang="0">
                <a:pos x="90" y="53"/>
              </a:cxn>
              <a:cxn ang="0">
                <a:pos x="90" y="40"/>
              </a:cxn>
              <a:cxn ang="0">
                <a:pos x="92" y="39"/>
              </a:cxn>
              <a:cxn ang="0">
                <a:pos x="100" y="55"/>
              </a:cxn>
              <a:cxn ang="0">
                <a:pos x="104" y="58"/>
              </a:cxn>
              <a:cxn ang="0">
                <a:pos x="116" y="58"/>
              </a:cxn>
              <a:cxn ang="0">
                <a:pos x="119" y="54"/>
              </a:cxn>
            </a:cxnLst>
            <a:rect l="0" t="0" r="r" b="b"/>
            <a:pathLst>
              <a:path w="120" h="58">
                <a:moveTo>
                  <a:pt x="85" y="26"/>
                </a:moveTo>
                <a:cubicBezTo>
                  <a:pt x="85" y="27"/>
                  <a:pt x="84" y="28"/>
                  <a:pt x="82" y="28"/>
                </a:cubicBezTo>
                <a:cubicBezTo>
                  <a:pt x="67" y="28"/>
                  <a:pt x="67" y="28"/>
                  <a:pt x="67" y="28"/>
                </a:cubicBezTo>
                <a:cubicBezTo>
                  <a:pt x="66" y="28"/>
                  <a:pt x="65" y="27"/>
                  <a:pt x="65" y="26"/>
                </a:cubicBezTo>
                <a:cubicBezTo>
                  <a:pt x="65" y="22"/>
                  <a:pt x="65" y="22"/>
                  <a:pt x="65" y="22"/>
                </a:cubicBezTo>
                <a:cubicBezTo>
                  <a:pt x="65" y="21"/>
                  <a:pt x="66" y="20"/>
                  <a:pt x="67" y="20"/>
                </a:cubicBezTo>
                <a:cubicBezTo>
                  <a:pt x="82" y="20"/>
                  <a:pt x="82" y="20"/>
                  <a:pt x="82" y="20"/>
                </a:cubicBezTo>
                <a:cubicBezTo>
                  <a:pt x="84" y="20"/>
                  <a:pt x="85" y="21"/>
                  <a:pt x="85" y="22"/>
                </a:cubicBezTo>
                <a:lnTo>
                  <a:pt x="85" y="26"/>
                </a:lnTo>
                <a:close/>
                <a:moveTo>
                  <a:pt x="119" y="54"/>
                </a:moveTo>
                <a:cubicBezTo>
                  <a:pt x="99" y="11"/>
                  <a:pt x="99" y="11"/>
                  <a:pt x="99" y="11"/>
                </a:cubicBezTo>
                <a:cubicBezTo>
                  <a:pt x="98" y="9"/>
                  <a:pt x="94" y="0"/>
                  <a:pt x="85" y="0"/>
                </a:cubicBezTo>
                <a:cubicBezTo>
                  <a:pt x="83" y="0"/>
                  <a:pt x="38" y="0"/>
                  <a:pt x="36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25" y="0"/>
                  <a:pt x="22" y="9"/>
                  <a:pt x="22" y="11"/>
                </a:cubicBezTo>
                <a:cubicBezTo>
                  <a:pt x="1" y="54"/>
                  <a:pt x="1" y="54"/>
                  <a:pt x="1" y="54"/>
                </a:cubicBezTo>
                <a:cubicBezTo>
                  <a:pt x="0" y="56"/>
                  <a:pt x="1" y="58"/>
                  <a:pt x="4" y="58"/>
                </a:cubicBezTo>
                <a:cubicBezTo>
                  <a:pt x="19" y="58"/>
                  <a:pt x="19" y="58"/>
                  <a:pt x="19" y="58"/>
                </a:cubicBezTo>
                <a:cubicBezTo>
                  <a:pt x="22" y="58"/>
                  <a:pt x="22" y="55"/>
                  <a:pt x="22" y="55"/>
                </a:cubicBezTo>
                <a:cubicBezTo>
                  <a:pt x="31" y="39"/>
                  <a:pt x="31" y="39"/>
                  <a:pt x="31" y="39"/>
                </a:cubicBezTo>
                <a:cubicBezTo>
                  <a:pt x="31" y="39"/>
                  <a:pt x="33" y="34"/>
                  <a:pt x="33" y="40"/>
                </a:cubicBezTo>
                <a:cubicBezTo>
                  <a:pt x="33" y="45"/>
                  <a:pt x="34" y="48"/>
                  <a:pt x="34" y="54"/>
                </a:cubicBezTo>
                <a:cubicBezTo>
                  <a:pt x="34" y="56"/>
                  <a:pt x="34" y="58"/>
                  <a:pt x="36" y="58"/>
                </a:cubicBezTo>
                <a:cubicBezTo>
                  <a:pt x="86" y="58"/>
                  <a:pt x="86" y="58"/>
                  <a:pt x="86" y="58"/>
                </a:cubicBezTo>
                <a:cubicBezTo>
                  <a:pt x="90" y="58"/>
                  <a:pt x="90" y="56"/>
                  <a:pt x="90" y="53"/>
                </a:cubicBezTo>
                <a:cubicBezTo>
                  <a:pt x="90" y="46"/>
                  <a:pt x="90" y="44"/>
                  <a:pt x="90" y="40"/>
                </a:cubicBezTo>
                <a:cubicBezTo>
                  <a:pt x="90" y="35"/>
                  <a:pt x="92" y="39"/>
                  <a:pt x="92" y="39"/>
                </a:cubicBezTo>
                <a:cubicBezTo>
                  <a:pt x="100" y="55"/>
                  <a:pt x="100" y="55"/>
                  <a:pt x="100" y="55"/>
                </a:cubicBezTo>
                <a:cubicBezTo>
                  <a:pt x="100" y="55"/>
                  <a:pt x="101" y="58"/>
                  <a:pt x="104" y="58"/>
                </a:cubicBezTo>
                <a:cubicBezTo>
                  <a:pt x="116" y="58"/>
                  <a:pt x="116" y="58"/>
                  <a:pt x="116" y="58"/>
                </a:cubicBezTo>
                <a:cubicBezTo>
                  <a:pt x="119" y="58"/>
                  <a:pt x="120" y="56"/>
                  <a:pt x="119" y="54"/>
                </a:cubicBezTo>
              </a:path>
            </a:pathLst>
          </a:custGeom>
          <a:solidFill>
            <a:sysClr val="window" lastClr="FFFFFF"/>
          </a:solidFill>
          <a:ln w="9525">
            <a:noFill/>
            <a:round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任意多边形 41"/>
          <p:cNvSpPr/>
          <p:nvPr>
            <p:custDataLst>
              <p:tags r:id="rId11"/>
            </p:custDataLst>
          </p:nvPr>
        </p:nvSpPr>
        <p:spPr bwMode="auto">
          <a:xfrm>
            <a:off x="3688330" y="1500867"/>
            <a:ext cx="267407" cy="85784"/>
          </a:xfrm>
          <a:custGeom>
            <a:avLst/>
            <a:gdLst/>
            <a:ahLst/>
            <a:cxnLst>
              <a:cxn ang="0">
                <a:pos x="101" y="30"/>
              </a:cxn>
              <a:cxn ang="0">
                <a:pos x="96" y="32"/>
              </a:cxn>
              <a:cxn ang="0">
                <a:pos x="55" y="13"/>
              </a:cxn>
              <a:cxn ang="0">
                <a:pos x="49" y="13"/>
              </a:cxn>
              <a:cxn ang="0">
                <a:pos x="7" y="32"/>
              </a:cxn>
              <a:cxn ang="0">
                <a:pos x="2" y="30"/>
              </a:cxn>
              <a:cxn ang="0">
                <a:pos x="1" y="26"/>
              </a:cxn>
              <a:cxn ang="0">
                <a:pos x="2" y="21"/>
              </a:cxn>
              <a:cxn ang="0">
                <a:pos x="49" y="0"/>
              </a:cxn>
              <a:cxn ang="0">
                <a:pos x="55" y="0"/>
              </a:cxn>
              <a:cxn ang="0">
                <a:pos x="101" y="21"/>
              </a:cxn>
              <a:cxn ang="0">
                <a:pos x="103" y="26"/>
              </a:cxn>
              <a:cxn ang="0">
                <a:pos x="101" y="30"/>
              </a:cxn>
            </a:cxnLst>
            <a:rect l="0" t="0" r="r" b="b"/>
            <a:pathLst>
              <a:path w="104" h="32">
                <a:moveTo>
                  <a:pt x="101" y="30"/>
                </a:moveTo>
                <a:cubicBezTo>
                  <a:pt x="100" y="32"/>
                  <a:pt x="98" y="32"/>
                  <a:pt x="96" y="32"/>
                </a:cubicBezTo>
                <a:cubicBezTo>
                  <a:pt x="55" y="13"/>
                  <a:pt x="55" y="13"/>
                  <a:pt x="55" y="13"/>
                </a:cubicBezTo>
                <a:cubicBezTo>
                  <a:pt x="53" y="12"/>
                  <a:pt x="50" y="12"/>
                  <a:pt x="49" y="13"/>
                </a:cubicBezTo>
                <a:cubicBezTo>
                  <a:pt x="7" y="32"/>
                  <a:pt x="7" y="32"/>
                  <a:pt x="7" y="32"/>
                </a:cubicBezTo>
                <a:cubicBezTo>
                  <a:pt x="5" y="32"/>
                  <a:pt x="3" y="32"/>
                  <a:pt x="2" y="30"/>
                </a:cubicBezTo>
                <a:cubicBezTo>
                  <a:pt x="1" y="26"/>
                  <a:pt x="1" y="26"/>
                  <a:pt x="1" y="26"/>
                </a:cubicBezTo>
                <a:cubicBezTo>
                  <a:pt x="0" y="24"/>
                  <a:pt x="1" y="22"/>
                  <a:pt x="2" y="21"/>
                </a:cubicBezTo>
                <a:cubicBezTo>
                  <a:pt x="49" y="0"/>
                  <a:pt x="49" y="0"/>
                  <a:pt x="49" y="0"/>
                </a:cubicBezTo>
                <a:cubicBezTo>
                  <a:pt x="50" y="0"/>
                  <a:pt x="53" y="0"/>
                  <a:pt x="55" y="0"/>
                </a:cubicBezTo>
                <a:cubicBezTo>
                  <a:pt x="101" y="21"/>
                  <a:pt x="101" y="21"/>
                  <a:pt x="101" y="21"/>
                </a:cubicBezTo>
                <a:cubicBezTo>
                  <a:pt x="103" y="22"/>
                  <a:pt x="104" y="24"/>
                  <a:pt x="103" y="26"/>
                </a:cubicBezTo>
                <a:lnTo>
                  <a:pt x="101" y="30"/>
                </a:lnTo>
                <a:close/>
              </a:path>
            </a:pathLst>
          </a:custGeom>
          <a:solidFill>
            <a:sysClr val="window" lastClr="FFFFFF"/>
          </a:solidFill>
          <a:ln w="9525">
            <a:noFill/>
            <a:round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任意多边形 42"/>
          <p:cNvSpPr/>
          <p:nvPr>
            <p:custDataLst>
              <p:tags r:id="rId12"/>
            </p:custDataLst>
          </p:nvPr>
        </p:nvSpPr>
        <p:spPr bwMode="auto">
          <a:xfrm>
            <a:off x="3722199" y="1601253"/>
            <a:ext cx="35654" cy="111335"/>
          </a:xfrm>
          <a:custGeom>
            <a:avLst/>
            <a:gdLst/>
            <a:ahLst/>
            <a:cxnLst>
              <a:cxn ang="0">
                <a:pos x="14" y="39"/>
              </a:cxn>
              <a:cxn ang="0">
                <a:pos x="11" y="42"/>
              </a:cxn>
              <a:cxn ang="0">
                <a:pos x="3" y="42"/>
              </a:cxn>
              <a:cxn ang="0">
                <a:pos x="0" y="39"/>
              </a:cxn>
              <a:cxn ang="0">
                <a:pos x="0" y="3"/>
              </a:cxn>
              <a:cxn ang="0">
                <a:pos x="3" y="0"/>
              </a:cxn>
              <a:cxn ang="0">
                <a:pos x="11" y="0"/>
              </a:cxn>
              <a:cxn ang="0">
                <a:pos x="14" y="3"/>
              </a:cxn>
              <a:cxn ang="0">
                <a:pos x="14" y="39"/>
              </a:cxn>
            </a:cxnLst>
            <a:rect l="0" t="0" r="r" b="b"/>
            <a:pathLst>
              <a:path w="14" h="42">
                <a:moveTo>
                  <a:pt x="14" y="39"/>
                </a:moveTo>
                <a:cubicBezTo>
                  <a:pt x="14" y="41"/>
                  <a:pt x="12" y="42"/>
                  <a:pt x="11" y="42"/>
                </a:cubicBezTo>
                <a:cubicBezTo>
                  <a:pt x="3" y="42"/>
                  <a:pt x="3" y="42"/>
                  <a:pt x="3" y="42"/>
                </a:cubicBezTo>
                <a:cubicBezTo>
                  <a:pt x="1" y="42"/>
                  <a:pt x="0" y="41"/>
                  <a:pt x="0" y="39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1" y="0"/>
                  <a:pt x="3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2" y="0"/>
                  <a:pt x="14" y="2"/>
                  <a:pt x="14" y="3"/>
                </a:cubicBezTo>
                <a:lnTo>
                  <a:pt x="14" y="39"/>
                </a:lnTo>
                <a:close/>
              </a:path>
            </a:pathLst>
          </a:custGeom>
          <a:solidFill>
            <a:sysClr val="window" lastClr="FFFFFF"/>
          </a:solidFill>
          <a:ln w="9525">
            <a:noFill/>
            <a:round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任意多边形 43"/>
          <p:cNvSpPr/>
          <p:nvPr>
            <p:custDataLst>
              <p:tags r:id="rId13"/>
            </p:custDataLst>
          </p:nvPr>
        </p:nvSpPr>
        <p:spPr bwMode="auto">
          <a:xfrm>
            <a:off x="3804203" y="1601253"/>
            <a:ext cx="35654" cy="111335"/>
          </a:xfrm>
          <a:custGeom>
            <a:avLst/>
            <a:gdLst/>
            <a:ahLst/>
            <a:cxnLst>
              <a:cxn ang="0">
                <a:pos x="14" y="39"/>
              </a:cxn>
              <a:cxn ang="0">
                <a:pos x="11" y="42"/>
              </a:cxn>
              <a:cxn ang="0">
                <a:pos x="3" y="42"/>
              </a:cxn>
              <a:cxn ang="0">
                <a:pos x="0" y="39"/>
              </a:cxn>
              <a:cxn ang="0">
                <a:pos x="0" y="3"/>
              </a:cxn>
              <a:cxn ang="0">
                <a:pos x="3" y="0"/>
              </a:cxn>
              <a:cxn ang="0">
                <a:pos x="11" y="0"/>
              </a:cxn>
              <a:cxn ang="0">
                <a:pos x="14" y="3"/>
              </a:cxn>
              <a:cxn ang="0">
                <a:pos x="14" y="39"/>
              </a:cxn>
            </a:cxnLst>
            <a:rect l="0" t="0" r="r" b="b"/>
            <a:pathLst>
              <a:path w="14" h="42">
                <a:moveTo>
                  <a:pt x="14" y="39"/>
                </a:moveTo>
                <a:cubicBezTo>
                  <a:pt x="14" y="41"/>
                  <a:pt x="12" y="42"/>
                  <a:pt x="11" y="42"/>
                </a:cubicBezTo>
                <a:cubicBezTo>
                  <a:pt x="3" y="42"/>
                  <a:pt x="3" y="42"/>
                  <a:pt x="3" y="42"/>
                </a:cubicBezTo>
                <a:cubicBezTo>
                  <a:pt x="1" y="42"/>
                  <a:pt x="0" y="41"/>
                  <a:pt x="0" y="39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1" y="0"/>
                  <a:pt x="3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2" y="0"/>
                  <a:pt x="14" y="2"/>
                  <a:pt x="14" y="3"/>
                </a:cubicBezTo>
                <a:lnTo>
                  <a:pt x="14" y="39"/>
                </a:lnTo>
                <a:close/>
              </a:path>
            </a:pathLst>
          </a:custGeom>
          <a:solidFill>
            <a:sysClr val="window" lastClr="FFFFFF"/>
          </a:solidFill>
          <a:ln w="9525">
            <a:noFill/>
            <a:round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任意多边形 44"/>
          <p:cNvSpPr/>
          <p:nvPr>
            <p:custDataLst>
              <p:tags r:id="rId14"/>
            </p:custDataLst>
          </p:nvPr>
        </p:nvSpPr>
        <p:spPr bwMode="auto">
          <a:xfrm>
            <a:off x="3886208" y="1601253"/>
            <a:ext cx="33872" cy="111335"/>
          </a:xfrm>
          <a:custGeom>
            <a:avLst/>
            <a:gdLst/>
            <a:ahLst/>
            <a:cxnLst>
              <a:cxn ang="0">
                <a:pos x="13" y="39"/>
              </a:cxn>
              <a:cxn ang="0">
                <a:pos x="11" y="42"/>
              </a:cxn>
              <a:cxn ang="0">
                <a:pos x="3" y="42"/>
              </a:cxn>
              <a:cxn ang="0">
                <a:pos x="0" y="39"/>
              </a:cxn>
              <a:cxn ang="0">
                <a:pos x="0" y="3"/>
              </a:cxn>
              <a:cxn ang="0">
                <a:pos x="3" y="0"/>
              </a:cxn>
              <a:cxn ang="0">
                <a:pos x="11" y="0"/>
              </a:cxn>
              <a:cxn ang="0">
                <a:pos x="13" y="3"/>
              </a:cxn>
              <a:cxn ang="0">
                <a:pos x="13" y="39"/>
              </a:cxn>
            </a:cxnLst>
            <a:rect l="0" t="0" r="r" b="b"/>
            <a:pathLst>
              <a:path w="13" h="42">
                <a:moveTo>
                  <a:pt x="13" y="39"/>
                </a:moveTo>
                <a:cubicBezTo>
                  <a:pt x="13" y="41"/>
                  <a:pt x="12" y="42"/>
                  <a:pt x="11" y="42"/>
                </a:cubicBezTo>
                <a:cubicBezTo>
                  <a:pt x="3" y="42"/>
                  <a:pt x="3" y="42"/>
                  <a:pt x="3" y="42"/>
                </a:cubicBezTo>
                <a:cubicBezTo>
                  <a:pt x="1" y="42"/>
                  <a:pt x="0" y="41"/>
                  <a:pt x="0" y="39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1" y="0"/>
                  <a:pt x="3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2" y="0"/>
                  <a:pt x="13" y="2"/>
                  <a:pt x="13" y="3"/>
                </a:cubicBezTo>
                <a:lnTo>
                  <a:pt x="13" y="39"/>
                </a:lnTo>
                <a:close/>
              </a:path>
            </a:pathLst>
          </a:custGeom>
          <a:solidFill>
            <a:sysClr val="window" lastClr="FFFFFF"/>
          </a:solidFill>
          <a:ln w="9525">
            <a:noFill/>
            <a:round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任意多边形 45"/>
          <p:cNvSpPr/>
          <p:nvPr>
            <p:custDataLst>
              <p:tags r:id="rId15"/>
            </p:custDataLst>
          </p:nvPr>
        </p:nvSpPr>
        <p:spPr bwMode="auto">
          <a:xfrm>
            <a:off x="3688330" y="1736312"/>
            <a:ext cx="265625" cy="25553"/>
          </a:xfrm>
          <a:custGeom>
            <a:avLst/>
            <a:gdLst/>
            <a:ahLst/>
            <a:cxnLst>
              <a:cxn ang="0">
                <a:pos x="103" y="7"/>
              </a:cxn>
              <a:cxn ang="0">
                <a:pos x="100" y="10"/>
              </a:cxn>
              <a:cxn ang="0">
                <a:pos x="4" y="10"/>
              </a:cxn>
              <a:cxn ang="0">
                <a:pos x="0" y="7"/>
              </a:cxn>
              <a:cxn ang="0">
                <a:pos x="0" y="3"/>
              </a:cxn>
              <a:cxn ang="0">
                <a:pos x="4" y="0"/>
              </a:cxn>
              <a:cxn ang="0">
                <a:pos x="100" y="0"/>
              </a:cxn>
              <a:cxn ang="0">
                <a:pos x="103" y="3"/>
              </a:cxn>
              <a:cxn ang="0">
                <a:pos x="103" y="7"/>
              </a:cxn>
            </a:cxnLst>
            <a:rect l="0" t="0" r="r" b="b"/>
            <a:pathLst>
              <a:path w="103" h="10">
                <a:moveTo>
                  <a:pt x="103" y="7"/>
                </a:moveTo>
                <a:cubicBezTo>
                  <a:pt x="103" y="9"/>
                  <a:pt x="102" y="10"/>
                  <a:pt x="100" y="10"/>
                </a:cubicBezTo>
                <a:cubicBezTo>
                  <a:pt x="4" y="10"/>
                  <a:pt x="4" y="10"/>
                  <a:pt x="4" y="10"/>
                </a:cubicBezTo>
                <a:cubicBezTo>
                  <a:pt x="2" y="10"/>
                  <a:pt x="0" y="9"/>
                  <a:pt x="0" y="7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2" y="0"/>
                  <a:pt x="4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2" y="0"/>
                  <a:pt x="103" y="1"/>
                  <a:pt x="103" y="3"/>
                </a:cubicBezTo>
                <a:lnTo>
                  <a:pt x="103" y="7"/>
                </a:lnTo>
                <a:close/>
              </a:path>
            </a:pathLst>
          </a:custGeom>
          <a:solidFill>
            <a:sysClr val="window" lastClr="FFFFFF"/>
          </a:solidFill>
          <a:ln w="9525">
            <a:noFill/>
            <a:round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任意多边形 46"/>
          <p:cNvSpPr/>
          <p:nvPr>
            <p:custDataLst>
              <p:tags r:id="rId16"/>
            </p:custDataLst>
          </p:nvPr>
        </p:nvSpPr>
        <p:spPr bwMode="auto">
          <a:xfrm>
            <a:off x="3666935" y="1778293"/>
            <a:ext cx="306626" cy="29203"/>
          </a:xfrm>
          <a:custGeom>
            <a:avLst/>
            <a:gdLst/>
            <a:ahLst/>
            <a:cxnLst>
              <a:cxn ang="0">
                <a:pos x="119" y="8"/>
              </a:cxn>
              <a:cxn ang="0">
                <a:pos x="116" y="11"/>
              </a:cxn>
              <a:cxn ang="0">
                <a:pos x="4" y="11"/>
              </a:cxn>
              <a:cxn ang="0">
                <a:pos x="0" y="8"/>
              </a:cxn>
              <a:cxn ang="0">
                <a:pos x="0" y="4"/>
              </a:cxn>
              <a:cxn ang="0">
                <a:pos x="4" y="0"/>
              </a:cxn>
              <a:cxn ang="0">
                <a:pos x="116" y="0"/>
              </a:cxn>
              <a:cxn ang="0">
                <a:pos x="119" y="4"/>
              </a:cxn>
              <a:cxn ang="0">
                <a:pos x="119" y="8"/>
              </a:cxn>
            </a:cxnLst>
            <a:rect l="0" t="0" r="r" b="b"/>
            <a:pathLst>
              <a:path w="119" h="11">
                <a:moveTo>
                  <a:pt x="119" y="8"/>
                </a:moveTo>
                <a:cubicBezTo>
                  <a:pt x="119" y="9"/>
                  <a:pt x="117" y="11"/>
                  <a:pt x="116" y="11"/>
                </a:cubicBezTo>
                <a:cubicBezTo>
                  <a:pt x="4" y="11"/>
                  <a:pt x="4" y="11"/>
                  <a:pt x="4" y="11"/>
                </a:cubicBezTo>
                <a:cubicBezTo>
                  <a:pt x="2" y="11"/>
                  <a:pt x="0" y="9"/>
                  <a:pt x="0" y="8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17" y="0"/>
                  <a:pt x="119" y="2"/>
                  <a:pt x="119" y="4"/>
                </a:cubicBezTo>
                <a:lnTo>
                  <a:pt x="119" y="8"/>
                </a:lnTo>
                <a:close/>
              </a:path>
            </a:pathLst>
          </a:custGeom>
          <a:solidFill>
            <a:sysClr val="window" lastClr="FFFFFF"/>
          </a:solidFill>
          <a:ln w="9525">
            <a:noFill/>
            <a:round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任意多边形 38"/>
          <p:cNvSpPr/>
          <p:nvPr>
            <p:custDataLst>
              <p:tags r:id="rId17"/>
            </p:custDataLst>
          </p:nvPr>
        </p:nvSpPr>
        <p:spPr bwMode="auto">
          <a:xfrm>
            <a:off x="4334199" y="3549414"/>
            <a:ext cx="339301" cy="325492"/>
          </a:xfrm>
          <a:custGeom>
            <a:avLst/>
            <a:gdLst/>
            <a:ahLst/>
            <a:cxnLst>
              <a:cxn ang="0">
                <a:pos x="64" y="93"/>
              </a:cxn>
              <a:cxn ang="0">
                <a:pos x="67" y="106"/>
              </a:cxn>
              <a:cxn ang="0">
                <a:pos x="62" y="113"/>
              </a:cxn>
              <a:cxn ang="0">
                <a:pos x="49" y="101"/>
              </a:cxn>
              <a:cxn ang="0">
                <a:pos x="78" y="71"/>
              </a:cxn>
              <a:cxn ang="0">
                <a:pos x="65" y="74"/>
              </a:cxn>
              <a:cxn ang="0">
                <a:pos x="70" y="70"/>
              </a:cxn>
              <a:cxn ang="0">
                <a:pos x="20" y="68"/>
              </a:cxn>
              <a:cxn ang="0">
                <a:pos x="10" y="70"/>
              </a:cxn>
              <a:cxn ang="0">
                <a:pos x="28" y="85"/>
              </a:cxn>
              <a:cxn ang="0">
                <a:pos x="7" y="87"/>
              </a:cxn>
              <a:cxn ang="0">
                <a:pos x="2" y="87"/>
              </a:cxn>
              <a:cxn ang="0">
                <a:pos x="6" y="99"/>
              </a:cxn>
              <a:cxn ang="0">
                <a:pos x="3" y="103"/>
              </a:cxn>
              <a:cxn ang="0">
                <a:pos x="83" y="76"/>
              </a:cxn>
              <a:cxn ang="0">
                <a:pos x="119" y="55"/>
              </a:cxn>
              <a:cxn ang="0">
                <a:pos x="73" y="105"/>
              </a:cxn>
              <a:cxn ang="0">
                <a:pos x="97" y="90"/>
              </a:cxn>
              <a:cxn ang="0">
                <a:pos x="96" y="81"/>
              </a:cxn>
              <a:cxn ang="0">
                <a:pos x="97" y="71"/>
              </a:cxn>
              <a:cxn ang="0">
                <a:pos x="83" y="58"/>
              </a:cxn>
              <a:cxn ang="0">
                <a:pos x="79" y="37"/>
              </a:cxn>
              <a:cxn ang="0">
                <a:pos x="82" y="11"/>
              </a:cxn>
              <a:cxn ang="0">
                <a:pos x="59" y="11"/>
              </a:cxn>
              <a:cxn ang="0">
                <a:pos x="62" y="33"/>
              </a:cxn>
              <a:cxn ang="0">
                <a:pos x="60" y="44"/>
              </a:cxn>
              <a:cxn ang="0">
                <a:pos x="41" y="47"/>
              </a:cxn>
              <a:cxn ang="0">
                <a:pos x="56" y="61"/>
              </a:cxn>
              <a:cxn ang="0">
                <a:pos x="48" y="70"/>
              </a:cxn>
              <a:cxn ang="0">
                <a:pos x="47" y="61"/>
              </a:cxn>
              <a:cxn ang="0">
                <a:pos x="22" y="33"/>
              </a:cxn>
              <a:cxn ang="0">
                <a:pos x="17" y="62"/>
              </a:cxn>
              <a:cxn ang="0">
                <a:pos x="11" y="63"/>
              </a:cxn>
              <a:cxn ang="0">
                <a:pos x="65" y="0"/>
              </a:cxn>
            </a:cxnLst>
            <a:rect l="0" t="0" r="r" b="b"/>
            <a:pathLst>
              <a:path w="119" h="114">
                <a:moveTo>
                  <a:pt x="49" y="99"/>
                </a:moveTo>
                <a:cubicBezTo>
                  <a:pt x="64" y="93"/>
                  <a:pt x="64" y="93"/>
                  <a:pt x="64" y="93"/>
                </a:cubicBezTo>
                <a:cubicBezTo>
                  <a:pt x="65" y="93"/>
                  <a:pt x="66" y="94"/>
                  <a:pt x="66" y="94"/>
                </a:cubicBezTo>
                <a:cubicBezTo>
                  <a:pt x="67" y="106"/>
                  <a:pt x="67" y="106"/>
                  <a:pt x="67" y="106"/>
                </a:cubicBezTo>
                <a:cubicBezTo>
                  <a:pt x="67" y="109"/>
                  <a:pt x="66" y="111"/>
                  <a:pt x="63" y="113"/>
                </a:cubicBezTo>
                <a:cubicBezTo>
                  <a:pt x="62" y="113"/>
                  <a:pt x="62" y="113"/>
                  <a:pt x="62" y="113"/>
                </a:cubicBezTo>
                <a:cubicBezTo>
                  <a:pt x="61" y="114"/>
                  <a:pt x="60" y="113"/>
                  <a:pt x="59" y="113"/>
                </a:cubicBezTo>
                <a:cubicBezTo>
                  <a:pt x="49" y="101"/>
                  <a:pt x="49" y="101"/>
                  <a:pt x="49" y="101"/>
                </a:cubicBezTo>
                <a:cubicBezTo>
                  <a:pt x="48" y="100"/>
                  <a:pt x="48" y="99"/>
                  <a:pt x="49" y="99"/>
                </a:cubicBezTo>
                <a:moveTo>
                  <a:pt x="78" y="71"/>
                </a:moveTo>
                <a:cubicBezTo>
                  <a:pt x="65" y="77"/>
                  <a:pt x="65" y="77"/>
                  <a:pt x="65" y="77"/>
                </a:cubicBezTo>
                <a:cubicBezTo>
                  <a:pt x="65" y="74"/>
                  <a:pt x="65" y="74"/>
                  <a:pt x="65" y="74"/>
                </a:cubicBezTo>
                <a:cubicBezTo>
                  <a:pt x="74" y="70"/>
                  <a:pt x="74" y="70"/>
                  <a:pt x="74" y="70"/>
                </a:cubicBezTo>
                <a:cubicBezTo>
                  <a:pt x="73" y="70"/>
                  <a:pt x="71" y="70"/>
                  <a:pt x="70" y="70"/>
                </a:cubicBezTo>
                <a:cubicBezTo>
                  <a:pt x="65" y="70"/>
                  <a:pt x="57" y="72"/>
                  <a:pt x="48" y="76"/>
                </a:cubicBezTo>
                <a:cubicBezTo>
                  <a:pt x="20" y="68"/>
                  <a:pt x="20" y="68"/>
                  <a:pt x="20" y="68"/>
                </a:cubicBezTo>
                <a:cubicBezTo>
                  <a:pt x="17" y="68"/>
                  <a:pt x="14" y="68"/>
                  <a:pt x="12" y="70"/>
                </a:cubicBezTo>
                <a:cubicBezTo>
                  <a:pt x="10" y="70"/>
                  <a:pt x="10" y="70"/>
                  <a:pt x="10" y="70"/>
                </a:cubicBezTo>
                <a:cubicBezTo>
                  <a:pt x="9" y="71"/>
                  <a:pt x="9" y="73"/>
                  <a:pt x="10" y="74"/>
                </a:cubicBezTo>
                <a:cubicBezTo>
                  <a:pt x="28" y="85"/>
                  <a:pt x="28" y="85"/>
                  <a:pt x="28" y="85"/>
                </a:cubicBezTo>
                <a:cubicBezTo>
                  <a:pt x="23" y="87"/>
                  <a:pt x="20" y="90"/>
                  <a:pt x="16" y="92"/>
                </a:cubicBezTo>
                <a:cubicBezTo>
                  <a:pt x="7" y="87"/>
                  <a:pt x="7" y="87"/>
                  <a:pt x="7" y="87"/>
                </a:cubicBezTo>
                <a:cubicBezTo>
                  <a:pt x="6" y="86"/>
                  <a:pt x="4" y="86"/>
                  <a:pt x="3" y="87"/>
                </a:cubicBezTo>
                <a:cubicBezTo>
                  <a:pt x="2" y="87"/>
                  <a:pt x="2" y="87"/>
                  <a:pt x="2" y="87"/>
                </a:cubicBezTo>
                <a:cubicBezTo>
                  <a:pt x="1" y="88"/>
                  <a:pt x="0" y="89"/>
                  <a:pt x="1" y="90"/>
                </a:cubicBezTo>
                <a:cubicBezTo>
                  <a:pt x="6" y="99"/>
                  <a:pt x="6" y="99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4" y="100"/>
                  <a:pt x="3" y="102"/>
                  <a:pt x="3" y="103"/>
                </a:cubicBezTo>
                <a:cubicBezTo>
                  <a:pt x="3" y="105"/>
                  <a:pt x="6" y="106"/>
                  <a:pt x="9" y="106"/>
                </a:cubicBezTo>
                <a:cubicBezTo>
                  <a:pt x="14" y="106"/>
                  <a:pt x="83" y="90"/>
                  <a:pt x="83" y="76"/>
                </a:cubicBezTo>
                <a:cubicBezTo>
                  <a:pt x="83" y="73"/>
                  <a:pt x="81" y="72"/>
                  <a:pt x="78" y="71"/>
                </a:cubicBezTo>
                <a:moveTo>
                  <a:pt x="119" y="55"/>
                </a:moveTo>
                <a:cubicBezTo>
                  <a:pt x="119" y="82"/>
                  <a:pt x="99" y="105"/>
                  <a:pt x="73" y="109"/>
                </a:cubicBezTo>
                <a:cubicBezTo>
                  <a:pt x="73" y="108"/>
                  <a:pt x="73" y="106"/>
                  <a:pt x="73" y="105"/>
                </a:cubicBezTo>
                <a:cubicBezTo>
                  <a:pt x="73" y="105"/>
                  <a:pt x="73" y="104"/>
                  <a:pt x="73" y="102"/>
                </a:cubicBezTo>
                <a:cubicBezTo>
                  <a:pt x="82" y="100"/>
                  <a:pt x="90" y="96"/>
                  <a:pt x="97" y="90"/>
                </a:cubicBezTo>
                <a:cubicBezTo>
                  <a:pt x="97" y="90"/>
                  <a:pt x="96" y="89"/>
                  <a:pt x="96" y="89"/>
                </a:cubicBezTo>
                <a:cubicBezTo>
                  <a:pt x="94" y="86"/>
                  <a:pt x="96" y="84"/>
                  <a:pt x="96" y="81"/>
                </a:cubicBezTo>
                <a:cubicBezTo>
                  <a:pt x="96" y="79"/>
                  <a:pt x="92" y="79"/>
                  <a:pt x="92" y="78"/>
                </a:cubicBezTo>
                <a:cubicBezTo>
                  <a:pt x="91" y="73"/>
                  <a:pt x="95" y="73"/>
                  <a:pt x="97" y="71"/>
                </a:cubicBezTo>
                <a:cubicBezTo>
                  <a:pt x="99" y="69"/>
                  <a:pt x="95" y="64"/>
                  <a:pt x="92" y="65"/>
                </a:cubicBezTo>
                <a:cubicBezTo>
                  <a:pt x="90" y="65"/>
                  <a:pt x="83" y="63"/>
                  <a:pt x="83" y="58"/>
                </a:cubicBezTo>
                <a:cubicBezTo>
                  <a:pt x="84" y="51"/>
                  <a:pt x="75" y="52"/>
                  <a:pt x="74" y="49"/>
                </a:cubicBezTo>
                <a:cubicBezTo>
                  <a:pt x="72" y="44"/>
                  <a:pt x="75" y="39"/>
                  <a:pt x="79" y="37"/>
                </a:cubicBezTo>
                <a:cubicBezTo>
                  <a:pt x="85" y="36"/>
                  <a:pt x="91" y="31"/>
                  <a:pt x="90" y="25"/>
                </a:cubicBezTo>
                <a:cubicBezTo>
                  <a:pt x="90" y="19"/>
                  <a:pt x="87" y="14"/>
                  <a:pt x="82" y="11"/>
                </a:cubicBezTo>
                <a:cubicBezTo>
                  <a:pt x="78" y="9"/>
                  <a:pt x="73" y="7"/>
                  <a:pt x="67" y="7"/>
                </a:cubicBezTo>
                <a:cubicBezTo>
                  <a:pt x="63" y="7"/>
                  <a:pt x="58" y="8"/>
                  <a:pt x="59" y="11"/>
                </a:cubicBezTo>
                <a:cubicBezTo>
                  <a:pt x="59" y="16"/>
                  <a:pt x="74" y="17"/>
                  <a:pt x="72" y="22"/>
                </a:cubicBezTo>
                <a:cubicBezTo>
                  <a:pt x="70" y="25"/>
                  <a:pt x="60" y="29"/>
                  <a:pt x="62" y="33"/>
                </a:cubicBezTo>
                <a:cubicBezTo>
                  <a:pt x="63" y="35"/>
                  <a:pt x="66" y="33"/>
                  <a:pt x="65" y="38"/>
                </a:cubicBezTo>
                <a:cubicBezTo>
                  <a:pt x="65" y="40"/>
                  <a:pt x="63" y="44"/>
                  <a:pt x="60" y="44"/>
                </a:cubicBezTo>
                <a:cubicBezTo>
                  <a:pt x="57" y="45"/>
                  <a:pt x="54" y="37"/>
                  <a:pt x="46" y="36"/>
                </a:cubicBezTo>
                <a:cubicBezTo>
                  <a:pt x="42" y="36"/>
                  <a:pt x="36" y="42"/>
                  <a:pt x="41" y="47"/>
                </a:cubicBezTo>
                <a:cubicBezTo>
                  <a:pt x="44" y="50"/>
                  <a:pt x="49" y="44"/>
                  <a:pt x="51" y="48"/>
                </a:cubicBezTo>
                <a:cubicBezTo>
                  <a:pt x="52" y="52"/>
                  <a:pt x="51" y="58"/>
                  <a:pt x="56" y="61"/>
                </a:cubicBezTo>
                <a:cubicBezTo>
                  <a:pt x="58" y="62"/>
                  <a:pt x="61" y="63"/>
                  <a:pt x="64" y="65"/>
                </a:cubicBezTo>
                <a:cubicBezTo>
                  <a:pt x="59" y="66"/>
                  <a:pt x="54" y="67"/>
                  <a:pt x="48" y="70"/>
                </a:cubicBezTo>
                <a:cubicBezTo>
                  <a:pt x="43" y="68"/>
                  <a:pt x="43" y="68"/>
                  <a:pt x="43" y="68"/>
                </a:cubicBezTo>
                <a:cubicBezTo>
                  <a:pt x="45" y="66"/>
                  <a:pt x="48" y="65"/>
                  <a:pt x="47" y="61"/>
                </a:cubicBezTo>
                <a:cubicBezTo>
                  <a:pt x="46" y="55"/>
                  <a:pt x="36" y="58"/>
                  <a:pt x="29" y="51"/>
                </a:cubicBezTo>
                <a:cubicBezTo>
                  <a:pt x="27" y="48"/>
                  <a:pt x="22" y="41"/>
                  <a:pt x="22" y="33"/>
                </a:cubicBezTo>
                <a:cubicBezTo>
                  <a:pt x="19" y="39"/>
                  <a:pt x="17" y="47"/>
                  <a:pt x="17" y="55"/>
                </a:cubicBezTo>
                <a:cubicBezTo>
                  <a:pt x="17" y="57"/>
                  <a:pt x="17" y="60"/>
                  <a:pt x="17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5" y="62"/>
                  <a:pt x="13" y="63"/>
                  <a:pt x="11" y="63"/>
                </a:cubicBezTo>
                <a:cubicBezTo>
                  <a:pt x="10" y="61"/>
                  <a:pt x="10" y="58"/>
                  <a:pt x="10" y="55"/>
                </a:cubicBezTo>
                <a:cubicBezTo>
                  <a:pt x="10" y="25"/>
                  <a:pt x="35" y="0"/>
                  <a:pt x="65" y="0"/>
                </a:cubicBezTo>
                <a:cubicBezTo>
                  <a:pt x="95" y="0"/>
                  <a:pt x="119" y="25"/>
                  <a:pt x="119" y="55"/>
                </a:cubicBezTo>
              </a:path>
            </a:pathLst>
          </a:custGeom>
          <a:solidFill>
            <a:sysClr val="window" lastClr="FFFFFF"/>
          </a:solidFill>
          <a:ln w="9525">
            <a:noFill/>
            <a:round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椭圆 35"/>
          <p:cNvSpPr/>
          <p:nvPr>
            <p:custDataLst>
              <p:tags r:id="rId18"/>
            </p:custDataLst>
          </p:nvPr>
        </p:nvSpPr>
        <p:spPr bwMode="auto">
          <a:xfrm>
            <a:off x="5545146" y="2821549"/>
            <a:ext cx="82963" cy="82963"/>
          </a:xfrm>
          <a:prstGeom prst="ellipse">
            <a:avLst/>
          </a:prstGeom>
          <a:solidFill>
            <a:sysClr val="window" lastClr="FFFFFF"/>
          </a:solidFill>
          <a:ln w="9525">
            <a:noFill/>
            <a:round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任意多边形 36"/>
          <p:cNvSpPr/>
          <p:nvPr>
            <p:custDataLst>
              <p:tags r:id="rId19"/>
            </p:custDataLst>
          </p:nvPr>
        </p:nvSpPr>
        <p:spPr bwMode="auto">
          <a:xfrm>
            <a:off x="5386935" y="2765598"/>
            <a:ext cx="347282" cy="327988"/>
          </a:xfrm>
          <a:custGeom>
            <a:avLst/>
            <a:gdLst/>
            <a:ahLst/>
            <a:cxnLst>
              <a:cxn ang="0">
                <a:pos x="100" y="75"/>
              </a:cxn>
              <a:cxn ang="0">
                <a:pos x="97" y="77"/>
              </a:cxn>
              <a:cxn ang="0">
                <a:pos x="96" y="77"/>
              </a:cxn>
              <a:cxn ang="0">
                <a:pos x="90" y="57"/>
              </a:cxn>
              <a:cxn ang="0">
                <a:pos x="84" y="53"/>
              </a:cxn>
              <a:cxn ang="0">
                <a:pos x="82" y="53"/>
              </a:cxn>
              <a:cxn ang="0">
                <a:pos x="60" y="53"/>
              </a:cxn>
              <a:cxn ang="0">
                <a:pos x="55" y="57"/>
              </a:cxn>
              <a:cxn ang="0">
                <a:pos x="48" y="76"/>
              </a:cxn>
              <a:cxn ang="0">
                <a:pos x="47" y="76"/>
              </a:cxn>
              <a:cxn ang="0">
                <a:pos x="46" y="75"/>
              </a:cxn>
              <a:cxn ang="0">
                <a:pos x="46" y="20"/>
              </a:cxn>
              <a:cxn ang="0">
                <a:pos x="73" y="9"/>
              </a:cxn>
              <a:cxn ang="0">
                <a:pos x="100" y="20"/>
              </a:cxn>
              <a:cxn ang="0">
                <a:pos x="111" y="48"/>
              </a:cxn>
              <a:cxn ang="0">
                <a:pos x="100" y="75"/>
              </a:cxn>
              <a:cxn ang="0">
                <a:pos x="78" y="78"/>
              </a:cxn>
              <a:cxn ang="0">
                <a:pos x="73" y="83"/>
              </a:cxn>
              <a:cxn ang="0">
                <a:pos x="71" y="83"/>
              </a:cxn>
              <a:cxn ang="0">
                <a:pos x="66" y="78"/>
              </a:cxn>
              <a:cxn ang="0">
                <a:pos x="66" y="76"/>
              </a:cxn>
              <a:cxn ang="0">
                <a:pos x="68" y="63"/>
              </a:cxn>
              <a:cxn ang="0">
                <a:pos x="68" y="60"/>
              </a:cxn>
              <a:cxn ang="0">
                <a:pos x="69" y="59"/>
              </a:cxn>
              <a:cxn ang="0">
                <a:pos x="75" y="59"/>
              </a:cxn>
              <a:cxn ang="0">
                <a:pos x="76" y="60"/>
              </a:cxn>
              <a:cxn ang="0">
                <a:pos x="76" y="63"/>
              </a:cxn>
              <a:cxn ang="0">
                <a:pos x="79" y="76"/>
              </a:cxn>
              <a:cxn ang="0">
                <a:pos x="78" y="78"/>
              </a:cxn>
              <a:cxn ang="0">
                <a:pos x="106" y="14"/>
              </a:cxn>
              <a:cxn ang="0">
                <a:pos x="73" y="0"/>
              </a:cxn>
              <a:cxn ang="0">
                <a:pos x="39" y="14"/>
              </a:cxn>
              <a:cxn ang="0">
                <a:pos x="25" y="42"/>
              </a:cxn>
              <a:cxn ang="0">
                <a:pos x="32" y="71"/>
              </a:cxn>
              <a:cxn ang="0">
                <a:pos x="31" y="76"/>
              </a:cxn>
              <a:cxn ang="0">
                <a:pos x="6" y="101"/>
              </a:cxn>
              <a:cxn ang="0">
                <a:pos x="4" y="115"/>
              </a:cxn>
              <a:cxn ang="0">
                <a:pos x="5" y="116"/>
              </a:cxn>
              <a:cxn ang="0">
                <a:pos x="10" y="118"/>
              </a:cxn>
              <a:cxn ang="0">
                <a:pos x="19" y="114"/>
              </a:cxn>
              <a:cxn ang="0">
                <a:pos x="44" y="89"/>
              </a:cxn>
              <a:cxn ang="0">
                <a:pos x="44" y="89"/>
              </a:cxn>
              <a:cxn ang="0">
                <a:pos x="47" y="88"/>
              </a:cxn>
              <a:cxn ang="0">
                <a:pos x="49" y="88"/>
              </a:cxn>
              <a:cxn ang="0">
                <a:pos x="54" y="91"/>
              </a:cxn>
              <a:cxn ang="0">
                <a:pos x="57" y="92"/>
              </a:cxn>
              <a:cxn ang="0">
                <a:pos x="61" y="94"/>
              </a:cxn>
              <a:cxn ang="0">
                <a:pos x="73" y="95"/>
              </a:cxn>
              <a:cxn ang="0">
                <a:pos x="88" y="93"/>
              </a:cxn>
              <a:cxn ang="0">
                <a:pos x="90" y="92"/>
              </a:cxn>
              <a:cxn ang="0">
                <a:pos x="100" y="87"/>
              </a:cxn>
              <a:cxn ang="0">
                <a:pos x="106" y="81"/>
              </a:cxn>
              <a:cxn ang="0">
                <a:pos x="106" y="14"/>
              </a:cxn>
            </a:cxnLst>
            <a:rect l="0" t="0" r="r" b="b"/>
            <a:pathLst>
              <a:path w="125" h="118">
                <a:moveTo>
                  <a:pt x="100" y="75"/>
                </a:moveTo>
                <a:cubicBezTo>
                  <a:pt x="99" y="75"/>
                  <a:pt x="98" y="76"/>
                  <a:pt x="97" y="77"/>
                </a:cubicBezTo>
                <a:cubicBezTo>
                  <a:pt x="97" y="77"/>
                  <a:pt x="97" y="77"/>
                  <a:pt x="96" y="77"/>
                </a:cubicBezTo>
                <a:cubicBezTo>
                  <a:pt x="90" y="57"/>
                  <a:pt x="90" y="57"/>
                  <a:pt x="90" y="57"/>
                </a:cubicBezTo>
                <a:cubicBezTo>
                  <a:pt x="89" y="55"/>
                  <a:pt x="86" y="53"/>
                  <a:pt x="84" y="53"/>
                </a:cubicBezTo>
                <a:cubicBezTo>
                  <a:pt x="83" y="53"/>
                  <a:pt x="83" y="53"/>
                  <a:pt x="82" y="53"/>
                </a:cubicBezTo>
                <a:cubicBezTo>
                  <a:pt x="60" y="53"/>
                  <a:pt x="60" y="53"/>
                  <a:pt x="60" y="53"/>
                </a:cubicBezTo>
                <a:cubicBezTo>
                  <a:pt x="58" y="53"/>
                  <a:pt x="55" y="55"/>
                  <a:pt x="55" y="57"/>
                </a:cubicBezTo>
                <a:cubicBezTo>
                  <a:pt x="48" y="76"/>
                  <a:pt x="48" y="76"/>
                  <a:pt x="48" y="76"/>
                </a:cubicBezTo>
                <a:cubicBezTo>
                  <a:pt x="48" y="77"/>
                  <a:pt x="48" y="77"/>
                  <a:pt x="47" y="76"/>
                </a:cubicBezTo>
                <a:cubicBezTo>
                  <a:pt x="47" y="76"/>
                  <a:pt x="46" y="75"/>
                  <a:pt x="46" y="75"/>
                </a:cubicBezTo>
                <a:cubicBezTo>
                  <a:pt x="31" y="60"/>
                  <a:pt x="31" y="35"/>
                  <a:pt x="46" y="20"/>
                </a:cubicBezTo>
                <a:cubicBezTo>
                  <a:pt x="53" y="13"/>
                  <a:pt x="62" y="9"/>
                  <a:pt x="73" y="9"/>
                </a:cubicBezTo>
                <a:cubicBezTo>
                  <a:pt x="83" y="9"/>
                  <a:pt x="93" y="13"/>
                  <a:pt x="100" y="20"/>
                </a:cubicBezTo>
                <a:cubicBezTo>
                  <a:pt x="107" y="28"/>
                  <a:pt x="111" y="37"/>
                  <a:pt x="111" y="48"/>
                </a:cubicBezTo>
                <a:cubicBezTo>
                  <a:pt x="111" y="58"/>
                  <a:pt x="107" y="67"/>
                  <a:pt x="100" y="75"/>
                </a:cubicBezTo>
                <a:moveTo>
                  <a:pt x="78" y="78"/>
                </a:moveTo>
                <a:cubicBezTo>
                  <a:pt x="73" y="83"/>
                  <a:pt x="73" y="83"/>
                  <a:pt x="73" y="83"/>
                </a:cubicBezTo>
                <a:cubicBezTo>
                  <a:pt x="73" y="83"/>
                  <a:pt x="72" y="83"/>
                  <a:pt x="71" y="83"/>
                </a:cubicBezTo>
                <a:cubicBezTo>
                  <a:pt x="66" y="78"/>
                  <a:pt x="66" y="78"/>
                  <a:pt x="66" y="78"/>
                </a:cubicBezTo>
                <a:cubicBezTo>
                  <a:pt x="66" y="78"/>
                  <a:pt x="65" y="77"/>
                  <a:pt x="66" y="76"/>
                </a:cubicBezTo>
                <a:cubicBezTo>
                  <a:pt x="66" y="76"/>
                  <a:pt x="68" y="66"/>
                  <a:pt x="68" y="63"/>
                </a:cubicBezTo>
                <a:cubicBezTo>
                  <a:pt x="68" y="63"/>
                  <a:pt x="68" y="60"/>
                  <a:pt x="68" y="60"/>
                </a:cubicBezTo>
                <a:cubicBezTo>
                  <a:pt x="68" y="60"/>
                  <a:pt x="69" y="59"/>
                  <a:pt x="69" y="59"/>
                </a:cubicBezTo>
                <a:cubicBezTo>
                  <a:pt x="75" y="59"/>
                  <a:pt x="75" y="59"/>
                  <a:pt x="75" y="59"/>
                </a:cubicBezTo>
                <a:cubicBezTo>
                  <a:pt x="76" y="59"/>
                  <a:pt x="76" y="60"/>
                  <a:pt x="76" y="60"/>
                </a:cubicBezTo>
                <a:cubicBezTo>
                  <a:pt x="76" y="60"/>
                  <a:pt x="76" y="63"/>
                  <a:pt x="76" y="63"/>
                </a:cubicBezTo>
                <a:cubicBezTo>
                  <a:pt x="77" y="66"/>
                  <a:pt x="79" y="76"/>
                  <a:pt x="79" y="76"/>
                </a:cubicBezTo>
                <a:cubicBezTo>
                  <a:pt x="79" y="77"/>
                  <a:pt x="79" y="78"/>
                  <a:pt x="78" y="78"/>
                </a:cubicBezTo>
                <a:moveTo>
                  <a:pt x="106" y="14"/>
                </a:moveTo>
                <a:cubicBezTo>
                  <a:pt x="97" y="5"/>
                  <a:pt x="85" y="0"/>
                  <a:pt x="73" y="0"/>
                </a:cubicBezTo>
                <a:cubicBezTo>
                  <a:pt x="60" y="0"/>
                  <a:pt x="48" y="5"/>
                  <a:pt x="39" y="14"/>
                </a:cubicBezTo>
                <a:cubicBezTo>
                  <a:pt x="31" y="21"/>
                  <a:pt x="26" y="31"/>
                  <a:pt x="25" y="42"/>
                </a:cubicBezTo>
                <a:cubicBezTo>
                  <a:pt x="24" y="52"/>
                  <a:pt x="26" y="62"/>
                  <a:pt x="32" y="71"/>
                </a:cubicBezTo>
                <a:cubicBezTo>
                  <a:pt x="32" y="73"/>
                  <a:pt x="33" y="75"/>
                  <a:pt x="31" y="76"/>
                </a:cubicBezTo>
                <a:cubicBezTo>
                  <a:pt x="6" y="101"/>
                  <a:pt x="6" y="101"/>
                  <a:pt x="6" y="101"/>
                </a:cubicBezTo>
                <a:cubicBezTo>
                  <a:pt x="2" y="105"/>
                  <a:pt x="0" y="111"/>
                  <a:pt x="4" y="115"/>
                </a:cubicBezTo>
                <a:cubicBezTo>
                  <a:pt x="5" y="116"/>
                  <a:pt x="5" y="116"/>
                  <a:pt x="5" y="116"/>
                </a:cubicBezTo>
                <a:cubicBezTo>
                  <a:pt x="6" y="117"/>
                  <a:pt x="8" y="118"/>
                  <a:pt x="10" y="118"/>
                </a:cubicBezTo>
                <a:cubicBezTo>
                  <a:pt x="13" y="118"/>
                  <a:pt x="16" y="117"/>
                  <a:pt x="19" y="114"/>
                </a:cubicBezTo>
                <a:cubicBezTo>
                  <a:pt x="44" y="89"/>
                  <a:pt x="44" y="89"/>
                  <a:pt x="44" y="89"/>
                </a:cubicBezTo>
                <a:cubicBezTo>
                  <a:pt x="44" y="89"/>
                  <a:pt x="44" y="89"/>
                  <a:pt x="44" y="89"/>
                </a:cubicBezTo>
                <a:cubicBezTo>
                  <a:pt x="45" y="88"/>
                  <a:pt x="46" y="88"/>
                  <a:pt x="47" y="88"/>
                </a:cubicBezTo>
                <a:cubicBezTo>
                  <a:pt x="48" y="88"/>
                  <a:pt x="49" y="88"/>
                  <a:pt x="49" y="88"/>
                </a:cubicBezTo>
                <a:cubicBezTo>
                  <a:pt x="51" y="90"/>
                  <a:pt x="52" y="90"/>
                  <a:pt x="54" y="91"/>
                </a:cubicBezTo>
                <a:cubicBezTo>
                  <a:pt x="55" y="92"/>
                  <a:pt x="56" y="92"/>
                  <a:pt x="57" y="92"/>
                </a:cubicBezTo>
                <a:cubicBezTo>
                  <a:pt x="58" y="93"/>
                  <a:pt x="59" y="93"/>
                  <a:pt x="61" y="94"/>
                </a:cubicBezTo>
                <a:cubicBezTo>
                  <a:pt x="65" y="95"/>
                  <a:pt x="69" y="95"/>
                  <a:pt x="73" y="95"/>
                </a:cubicBezTo>
                <a:cubicBezTo>
                  <a:pt x="78" y="95"/>
                  <a:pt x="83" y="94"/>
                  <a:pt x="88" y="93"/>
                </a:cubicBezTo>
                <a:cubicBezTo>
                  <a:pt x="89" y="93"/>
                  <a:pt x="89" y="92"/>
                  <a:pt x="90" y="92"/>
                </a:cubicBezTo>
                <a:cubicBezTo>
                  <a:pt x="94" y="91"/>
                  <a:pt x="97" y="89"/>
                  <a:pt x="100" y="87"/>
                </a:cubicBezTo>
                <a:cubicBezTo>
                  <a:pt x="102" y="85"/>
                  <a:pt x="104" y="83"/>
                  <a:pt x="106" y="81"/>
                </a:cubicBezTo>
                <a:cubicBezTo>
                  <a:pt x="125" y="63"/>
                  <a:pt x="125" y="32"/>
                  <a:pt x="106" y="14"/>
                </a:cubicBezTo>
              </a:path>
            </a:pathLst>
          </a:custGeom>
          <a:solidFill>
            <a:sysClr val="window" lastClr="FFFFFF"/>
          </a:solidFill>
          <a:ln w="9525">
            <a:noFill/>
            <a:round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任意多边形 25"/>
          <p:cNvSpPr/>
          <p:nvPr>
            <p:custDataLst>
              <p:tags r:id="rId20"/>
            </p:custDataLst>
          </p:nvPr>
        </p:nvSpPr>
        <p:spPr bwMode="auto">
          <a:xfrm>
            <a:off x="3375773" y="2804489"/>
            <a:ext cx="37309" cy="338394"/>
          </a:xfrm>
          <a:custGeom>
            <a:avLst/>
            <a:gdLst/>
            <a:ahLst/>
            <a:cxnLst>
              <a:cxn ang="0">
                <a:pos x="12" y="0"/>
              </a:cxn>
              <a:cxn ang="0">
                <a:pos x="3" y="0"/>
              </a:cxn>
              <a:cxn ang="0">
                <a:pos x="0" y="3"/>
              </a:cxn>
              <a:cxn ang="0">
                <a:pos x="0" y="14"/>
              </a:cxn>
              <a:cxn ang="0">
                <a:pos x="3" y="17"/>
              </a:cxn>
              <a:cxn ang="0">
                <a:pos x="12" y="17"/>
              </a:cxn>
              <a:cxn ang="0">
                <a:pos x="15" y="14"/>
              </a:cxn>
              <a:cxn ang="0">
                <a:pos x="15" y="3"/>
              </a:cxn>
              <a:cxn ang="0">
                <a:pos x="12" y="0"/>
              </a:cxn>
            </a:cxnLst>
            <a:rect l="0" t="0" r="r" b="b"/>
            <a:pathLst>
              <a:path w="15" h="17">
                <a:moveTo>
                  <a:pt x="12" y="0"/>
                </a:moveTo>
                <a:cubicBezTo>
                  <a:pt x="3" y="0"/>
                  <a:pt x="3" y="0"/>
                  <a:pt x="3" y="0"/>
                </a:cubicBezTo>
                <a:cubicBezTo>
                  <a:pt x="2" y="0"/>
                  <a:pt x="0" y="1"/>
                  <a:pt x="0" y="3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6"/>
                  <a:pt x="2" y="17"/>
                  <a:pt x="3" y="17"/>
                </a:cubicBezTo>
                <a:cubicBezTo>
                  <a:pt x="12" y="17"/>
                  <a:pt x="12" y="17"/>
                  <a:pt x="12" y="17"/>
                </a:cubicBezTo>
                <a:cubicBezTo>
                  <a:pt x="14" y="17"/>
                  <a:pt x="15" y="16"/>
                  <a:pt x="15" y="14"/>
                </a:cubicBezTo>
                <a:cubicBezTo>
                  <a:pt x="15" y="3"/>
                  <a:pt x="15" y="3"/>
                  <a:pt x="15" y="3"/>
                </a:cubicBezTo>
                <a:cubicBezTo>
                  <a:pt x="15" y="1"/>
                  <a:pt x="14" y="0"/>
                  <a:pt x="12" y="0"/>
                </a:cubicBezTo>
              </a:path>
            </a:pathLst>
          </a:custGeom>
          <a:solidFill>
            <a:sysClr val="window" lastClr="FFFFFF"/>
          </a:solidFill>
          <a:ln w="9525">
            <a:noFill/>
            <a:round/>
          </a:ln>
        </p:spPr>
        <p:txBody>
          <a:bodyPr lIns="0" rIns="0" anchor="ctr">
            <a:normAutofit fontScale="77500" lnSpcReduction="20000"/>
          </a:bodyPr>
          <a:lstStyle/>
          <a:p>
            <a:pPr algn="ctr">
              <a:lnSpc>
                <a:spcPct val="130000"/>
              </a:lnSpc>
            </a:pPr>
            <a:endParaRPr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任意多边形 26"/>
          <p:cNvSpPr/>
          <p:nvPr>
            <p:custDataLst>
              <p:tags r:id="rId21"/>
            </p:custDataLst>
          </p:nvPr>
        </p:nvSpPr>
        <p:spPr bwMode="auto">
          <a:xfrm>
            <a:off x="3501263" y="3013537"/>
            <a:ext cx="79706" cy="5088"/>
          </a:xfrm>
          <a:custGeom>
            <a:avLst/>
            <a:gdLst/>
            <a:ahLst/>
            <a:cxnLst>
              <a:cxn ang="0">
                <a:pos x="33" y="1"/>
              </a:cxn>
              <a:cxn ang="0">
                <a:pos x="32" y="2"/>
              </a:cxn>
              <a:cxn ang="0">
                <a:pos x="1" y="2"/>
              </a:cxn>
              <a:cxn ang="0">
                <a:pos x="0" y="1"/>
              </a:cxn>
              <a:cxn ang="0">
                <a:pos x="0" y="1"/>
              </a:cxn>
              <a:cxn ang="0">
                <a:pos x="1" y="0"/>
              </a:cxn>
              <a:cxn ang="0">
                <a:pos x="32" y="0"/>
              </a:cxn>
              <a:cxn ang="0">
                <a:pos x="33" y="1"/>
              </a:cxn>
            </a:cxnLst>
            <a:rect l="0" t="0" r="r" b="b"/>
            <a:pathLst>
              <a:path w="33" h="2">
                <a:moveTo>
                  <a:pt x="33" y="1"/>
                </a:moveTo>
                <a:cubicBezTo>
                  <a:pt x="33" y="2"/>
                  <a:pt x="32" y="2"/>
                  <a:pt x="32" y="2"/>
                </a:cubicBezTo>
                <a:cubicBezTo>
                  <a:pt x="1" y="2"/>
                  <a:pt x="1" y="2"/>
                  <a:pt x="1" y="2"/>
                </a:cubicBezTo>
                <a:cubicBezTo>
                  <a:pt x="1" y="2"/>
                  <a:pt x="0" y="2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1" y="0"/>
                  <a:pt x="1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2" y="0"/>
                  <a:pt x="33" y="0"/>
                  <a:pt x="33" y="1"/>
                </a:cubicBezTo>
                <a:close/>
              </a:path>
            </a:pathLst>
          </a:custGeom>
          <a:solidFill>
            <a:sysClr val="window" lastClr="FFFFFF"/>
          </a:solidFill>
          <a:ln w="9525">
            <a:noFill/>
            <a:round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任意多边形 27"/>
          <p:cNvSpPr/>
          <p:nvPr>
            <p:custDataLst>
              <p:tags r:id="rId22"/>
            </p:custDataLst>
          </p:nvPr>
        </p:nvSpPr>
        <p:spPr bwMode="auto">
          <a:xfrm>
            <a:off x="3501267" y="2950792"/>
            <a:ext cx="33917" cy="6784"/>
          </a:xfrm>
          <a:custGeom>
            <a:avLst/>
            <a:gdLst/>
            <a:ahLst/>
            <a:cxnLst>
              <a:cxn ang="0">
                <a:pos x="14" y="2"/>
              </a:cxn>
              <a:cxn ang="0">
                <a:pos x="13" y="3"/>
              </a:cxn>
              <a:cxn ang="0">
                <a:pos x="1" y="3"/>
              </a:cxn>
              <a:cxn ang="0">
                <a:pos x="0" y="2"/>
              </a:cxn>
              <a:cxn ang="0">
                <a:pos x="0" y="1"/>
              </a:cxn>
              <a:cxn ang="0">
                <a:pos x="1" y="0"/>
              </a:cxn>
              <a:cxn ang="0">
                <a:pos x="13" y="0"/>
              </a:cxn>
              <a:cxn ang="0">
                <a:pos x="14" y="1"/>
              </a:cxn>
              <a:cxn ang="0">
                <a:pos x="14" y="2"/>
              </a:cxn>
            </a:cxnLst>
            <a:rect l="0" t="0" r="r" b="b"/>
            <a:pathLst>
              <a:path w="14" h="3">
                <a:moveTo>
                  <a:pt x="14" y="2"/>
                </a:moveTo>
                <a:cubicBezTo>
                  <a:pt x="14" y="3"/>
                  <a:pt x="14" y="3"/>
                  <a:pt x="13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0" y="3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1" y="0"/>
                  <a:pt x="1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4" y="0"/>
                  <a:pt x="14" y="1"/>
                  <a:pt x="14" y="1"/>
                </a:cubicBezTo>
                <a:lnTo>
                  <a:pt x="14" y="2"/>
                </a:lnTo>
                <a:close/>
              </a:path>
            </a:pathLst>
          </a:custGeom>
          <a:solidFill>
            <a:sysClr val="window" lastClr="FFFFFF"/>
          </a:solidFill>
          <a:ln w="9525">
            <a:noFill/>
            <a:round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任意多边形 28"/>
          <p:cNvSpPr/>
          <p:nvPr>
            <p:custDataLst>
              <p:tags r:id="rId23"/>
            </p:custDataLst>
          </p:nvPr>
        </p:nvSpPr>
        <p:spPr bwMode="auto">
          <a:xfrm>
            <a:off x="3547051" y="3033888"/>
            <a:ext cx="32222" cy="6784"/>
          </a:xfrm>
          <a:custGeom>
            <a:avLst/>
            <a:gdLst/>
            <a:ahLst/>
            <a:cxnLst>
              <a:cxn ang="0">
                <a:pos x="13" y="2"/>
              </a:cxn>
              <a:cxn ang="0">
                <a:pos x="13" y="3"/>
              </a:cxn>
              <a:cxn ang="0">
                <a:pos x="1" y="3"/>
              </a:cxn>
              <a:cxn ang="0">
                <a:pos x="0" y="2"/>
              </a:cxn>
              <a:cxn ang="0">
                <a:pos x="0" y="1"/>
              </a:cxn>
              <a:cxn ang="0">
                <a:pos x="1" y="0"/>
              </a:cxn>
              <a:cxn ang="0">
                <a:pos x="13" y="0"/>
              </a:cxn>
              <a:cxn ang="0">
                <a:pos x="13" y="1"/>
              </a:cxn>
              <a:cxn ang="0">
                <a:pos x="13" y="2"/>
              </a:cxn>
            </a:cxnLst>
            <a:rect l="0" t="0" r="r" b="b"/>
            <a:pathLst>
              <a:path w="13" h="3">
                <a:moveTo>
                  <a:pt x="13" y="2"/>
                </a:moveTo>
                <a:cubicBezTo>
                  <a:pt x="13" y="2"/>
                  <a:pt x="13" y="3"/>
                  <a:pt x="13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1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3" y="0"/>
                  <a:pt x="13" y="1"/>
                  <a:pt x="13" y="1"/>
                </a:cubicBezTo>
                <a:lnTo>
                  <a:pt x="13" y="2"/>
                </a:lnTo>
                <a:close/>
              </a:path>
            </a:pathLst>
          </a:custGeom>
          <a:solidFill>
            <a:sysClr val="window" lastClr="FFFFFF"/>
          </a:solidFill>
          <a:ln w="9525">
            <a:noFill/>
            <a:round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任意多边形 29"/>
          <p:cNvSpPr/>
          <p:nvPr>
            <p:custDataLst>
              <p:tags r:id="rId24"/>
            </p:custDataLst>
          </p:nvPr>
        </p:nvSpPr>
        <p:spPr bwMode="auto">
          <a:xfrm>
            <a:off x="3501263" y="2972837"/>
            <a:ext cx="47484" cy="5088"/>
          </a:xfrm>
          <a:custGeom>
            <a:avLst/>
            <a:gdLst/>
            <a:ahLst/>
            <a:cxnLst>
              <a:cxn ang="0">
                <a:pos x="20" y="1"/>
              </a:cxn>
              <a:cxn ang="0">
                <a:pos x="19" y="2"/>
              </a:cxn>
              <a:cxn ang="0">
                <a:pos x="1" y="2"/>
              </a:cxn>
              <a:cxn ang="0">
                <a:pos x="0" y="1"/>
              </a:cxn>
              <a:cxn ang="0">
                <a:pos x="0" y="1"/>
              </a:cxn>
              <a:cxn ang="0">
                <a:pos x="1" y="0"/>
              </a:cxn>
              <a:cxn ang="0">
                <a:pos x="19" y="0"/>
              </a:cxn>
              <a:cxn ang="0">
                <a:pos x="20" y="1"/>
              </a:cxn>
            </a:cxnLst>
            <a:rect l="0" t="0" r="r" b="b"/>
            <a:pathLst>
              <a:path w="20" h="2">
                <a:moveTo>
                  <a:pt x="20" y="1"/>
                </a:moveTo>
                <a:cubicBezTo>
                  <a:pt x="20" y="2"/>
                  <a:pt x="20" y="2"/>
                  <a:pt x="19" y="2"/>
                </a:cubicBezTo>
                <a:cubicBezTo>
                  <a:pt x="1" y="2"/>
                  <a:pt x="1" y="2"/>
                  <a:pt x="1" y="2"/>
                </a:cubicBezTo>
                <a:cubicBezTo>
                  <a:pt x="1" y="2"/>
                  <a:pt x="0" y="2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1" y="0"/>
                  <a:pt x="1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0" y="0"/>
                  <a:pt x="20" y="0"/>
                  <a:pt x="20" y="1"/>
                </a:cubicBezTo>
                <a:close/>
              </a:path>
            </a:pathLst>
          </a:custGeom>
          <a:solidFill>
            <a:sysClr val="window" lastClr="FFFFFF"/>
          </a:solidFill>
          <a:ln w="9525">
            <a:noFill/>
            <a:round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任意多边形 30"/>
          <p:cNvSpPr/>
          <p:nvPr>
            <p:custDataLst>
              <p:tags r:id="rId25"/>
            </p:custDataLst>
          </p:nvPr>
        </p:nvSpPr>
        <p:spPr bwMode="auto">
          <a:xfrm>
            <a:off x="3501263" y="2991491"/>
            <a:ext cx="79706" cy="8480"/>
          </a:xfrm>
          <a:custGeom>
            <a:avLst/>
            <a:gdLst/>
            <a:ahLst/>
            <a:cxnLst>
              <a:cxn ang="0">
                <a:pos x="33" y="2"/>
              </a:cxn>
              <a:cxn ang="0">
                <a:pos x="32" y="3"/>
              </a:cxn>
              <a:cxn ang="0">
                <a:pos x="1" y="3"/>
              </a:cxn>
              <a:cxn ang="0">
                <a:pos x="0" y="2"/>
              </a:cxn>
              <a:cxn ang="0">
                <a:pos x="0" y="1"/>
              </a:cxn>
              <a:cxn ang="0">
                <a:pos x="1" y="0"/>
              </a:cxn>
              <a:cxn ang="0">
                <a:pos x="32" y="0"/>
              </a:cxn>
              <a:cxn ang="0">
                <a:pos x="33" y="1"/>
              </a:cxn>
              <a:cxn ang="0">
                <a:pos x="33" y="2"/>
              </a:cxn>
            </a:cxnLst>
            <a:rect l="0" t="0" r="r" b="b"/>
            <a:pathLst>
              <a:path w="33" h="3">
                <a:moveTo>
                  <a:pt x="33" y="2"/>
                </a:moveTo>
                <a:cubicBezTo>
                  <a:pt x="33" y="2"/>
                  <a:pt x="32" y="3"/>
                  <a:pt x="32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1" y="0"/>
                  <a:pt x="1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2" y="0"/>
                  <a:pt x="33" y="1"/>
                  <a:pt x="33" y="1"/>
                </a:cubicBezTo>
                <a:lnTo>
                  <a:pt x="33" y="2"/>
                </a:lnTo>
                <a:close/>
              </a:path>
            </a:pathLst>
          </a:custGeom>
          <a:solidFill>
            <a:sysClr val="window" lastClr="FFFFFF"/>
          </a:solidFill>
          <a:ln w="9525">
            <a:noFill/>
            <a:round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任意多边形 31"/>
          <p:cNvSpPr/>
          <p:nvPr>
            <p:custDataLst>
              <p:tags r:id="rId26"/>
            </p:custDataLst>
          </p:nvPr>
        </p:nvSpPr>
        <p:spPr bwMode="auto">
          <a:xfrm>
            <a:off x="3479217" y="2918572"/>
            <a:ext cx="123798" cy="147539"/>
          </a:xfrm>
          <a:custGeom>
            <a:avLst/>
            <a:gdLst/>
            <a:ahLst/>
            <a:cxnLst>
              <a:cxn ang="0">
                <a:pos x="47" y="58"/>
              </a:cxn>
              <a:cxn ang="0">
                <a:pos x="3" y="58"/>
              </a:cxn>
              <a:cxn ang="0">
                <a:pos x="3" y="57"/>
              </a:cxn>
              <a:cxn ang="0">
                <a:pos x="3" y="4"/>
              </a:cxn>
              <a:cxn ang="0">
                <a:pos x="4" y="3"/>
              </a:cxn>
              <a:cxn ang="0">
                <a:pos x="28" y="3"/>
              </a:cxn>
              <a:cxn ang="0">
                <a:pos x="29" y="5"/>
              </a:cxn>
              <a:cxn ang="0">
                <a:pos x="29" y="16"/>
              </a:cxn>
              <a:cxn ang="0">
                <a:pos x="33" y="20"/>
              </a:cxn>
              <a:cxn ang="0">
                <a:pos x="48" y="20"/>
              </a:cxn>
              <a:cxn ang="0">
                <a:pos x="48" y="21"/>
              </a:cxn>
              <a:cxn ang="0">
                <a:pos x="48" y="57"/>
              </a:cxn>
              <a:cxn ang="0">
                <a:pos x="47" y="58"/>
              </a:cxn>
              <a:cxn ang="0">
                <a:pos x="32" y="6"/>
              </a:cxn>
              <a:cxn ang="0">
                <a:pos x="33" y="6"/>
              </a:cxn>
              <a:cxn ang="0">
                <a:pos x="45" y="16"/>
              </a:cxn>
              <a:cxn ang="0">
                <a:pos x="45" y="17"/>
              </a:cxn>
              <a:cxn ang="0">
                <a:pos x="33" y="17"/>
              </a:cxn>
              <a:cxn ang="0">
                <a:pos x="32" y="16"/>
              </a:cxn>
              <a:cxn ang="0">
                <a:pos x="32" y="6"/>
              </a:cxn>
              <a:cxn ang="0">
                <a:pos x="49" y="15"/>
              </a:cxn>
              <a:cxn ang="0">
                <a:pos x="33" y="2"/>
              </a:cxn>
              <a:cxn ang="0">
                <a:pos x="28" y="0"/>
              </a:cxn>
              <a:cxn ang="0">
                <a:pos x="4" y="0"/>
              </a:cxn>
              <a:cxn ang="0">
                <a:pos x="0" y="4"/>
              </a:cxn>
              <a:cxn ang="0">
                <a:pos x="0" y="57"/>
              </a:cxn>
              <a:cxn ang="0">
                <a:pos x="4" y="60"/>
              </a:cxn>
              <a:cxn ang="0">
                <a:pos x="47" y="60"/>
              </a:cxn>
              <a:cxn ang="0">
                <a:pos x="51" y="57"/>
              </a:cxn>
              <a:cxn ang="0">
                <a:pos x="51" y="20"/>
              </a:cxn>
              <a:cxn ang="0">
                <a:pos x="49" y="15"/>
              </a:cxn>
            </a:cxnLst>
            <a:rect l="0" t="0" r="r" b="b"/>
            <a:pathLst>
              <a:path w="51" h="60">
                <a:moveTo>
                  <a:pt x="47" y="58"/>
                </a:moveTo>
                <a:cubicBezTo>
                  <a:pt x="3" y="58"/>
                  <a:pt x="3" y="58"/>
                  <a:pt x="3" y="58"/>
                </a:cubicBezTo>
                <a:cubicBezTo>
                  <a:pt x="3" y="58"/>
                  <a:pt x="3" y="58"/>
                  <a:pt x="3" y="57"/>
                </a:cubicBezTo>
                <a:cubicBezTo>
                  <a:pt x="3" y="4"/>
                  <a:pt x="3" y="4"/>
                  <a:pt x="3" y="4"/>
                </a:cubicBezTo>
                <a:cubicBezTo>
                  <a:pt x="3" y="4"/>
                  <a:pt x="3" y="3"/>
                  <a:pt x="4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9" y="3"/>
                  <a:pt x="29" y="3"/>
                  <a:pt x="29" y="5"/>
                </a:cubicBezTo>
                <a:cubicBezTo>
                  <a:pt x="29" y="16"/>
                  <a:pt x="29" y="16"/>
                  <a:pt x="29" y="16"/>
                </a:cubicBezTo>
                <a:cubicBezTo>
                  <a:pt x="29" y="18"/>
                  <a:pt x="31" y="20"/>
                  <a:pt x="33" y="20"/>
                </a:cubicBezTo>
                <a:cubicBezTo>
                  <a:pt x="48" y="20"/>
                  <a:pt x="48" y="20"/>
                  <a:pt x="48" y="20"/>
                </a:cubicBezTo>
                <a:cubicBezTo>
                  <a:pt x="48" y="20"/>
                  <a:pt x="48" y="20"/>
                  <a:pt x="48" y="21"/>
                </a:cubicBezTo>
                <a:cubicBezTo>
                  <a:pt x="48" y="57"/>
                  <a:pt x="48" y="57"/>
                  <a:pt x="48" y="57"/>
                </a:cubicBezTo>
                <a:cubicBezTo>
                  <a:pt x="48" y="57"/>
                  <a:pt x="48" y="58"/>
                  <a:pt x="47" y="58"/>
                </a:cubicBezTo>
                <a:moveTo>
                  <a:pt x="32" y="6"/>
                </a:moveTo>
                <a:cubicBezTo>
                  <a:pt x="32" y="5"/>
                  <a:pt x="33" y="6"/>
                  <a:pt x="33" y="6"/>
                </a:cubicBezTo>
                <a:cubicBezTo>
                  <a:pt x="45" y="16"/>
                  <a:pt x="45" y="16"/>
                  <a:pt x="45" y="16"/>
                </a:cubicBezTo>
                <a:cubicBezTo>
                  <a:pt x="45" y="16"/>
                  <a:pt x="46" y="17"/>
                  <a:pt x="45" y="17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17"/>
                  <a:pt x="32" y="17"/>
                  <a:pt x="32" y="16"/>
                </a:cubicBezTo>
                <a:lnTo>
                  <a:pt x="32" y="6"/>
                </a:lnTo>
                <a:close/>
                <a:moveTo>
                  <a:pt x="49" y="15"/>
                </a:moveTo>
                <a:cubicBezTo>
                  <a:pt x="33" y="2"/>
                  <a:pt x="33" y="2"/>
                  <a:pt x="33" y="2"/>
                </a:cubicBezTo>
                <a:cubicBezTo>
                  <a:pt x="32" y="1"/>
                  <a:pt x="30" y="0"/>
                  <a:pt x="28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57"/>
                  <a:pt x="0" y="57"/>
                  <a:pt x="0" y="57"/>
                </a:cubicBezTo>
                <a:cubicBezTo>
                  <a:pt x="0" y="60"/>
                  <a:pt x="4" y="60"/>
                  <a:pt x="4" y="60"/>
                </a:cubicBezTo>
                <a:cubicBezTo>
                  <a:pt x="47" y="60"/>
                  <a:pt x="47" y="60"/>
                  <a:pt x="47" y="60"/>
                </a:cubicBezTo>
                <a:cubicBezTo>
                  <a:pt x="49" y="60"/>
                  <a:pt x="51" y="59"/>
                  <a:pt x="51" y="57"/>
                </a:cubicBezTo>
                <a:cubicBezTo>
                  <a:pt x="51" y="20"/>
                  <a:pt x="51" y="20"/>
                  <a:pt x="51" y="20"/>
                </a:cubicBezTo>
                <a:cubicBezTo>
                  <a:pt x="51" y="18"/>
                  <a:pt x="50" y="16"/>
                  <a:pt x="49" y="15"/>
                </a:cubicBezTo>
              </a:path>
            </a:pathLst>
          </a:custGeom>
          <a:solidFill>
            <a:sysClr val="window" lastClr="FFFFFF"/>
          </a:solidFill>
          <a:ln w="9525">
            <a:noFill/>
            <a:round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任意多边形 32"/>
          <p:cNvSpPr/>
          <p:nvPr>
            <p:custDataLst>
              <p:tags r:id="rId27"/>
            </p:custDataLst>
          </p:nvPr>
        </p:nvSpPr>
        <p:spPr bwMode="auto">
          <a:xfrm>
            <a:off x="3314722" y="2793077"/>
            <a:ext cx="286601" cy="264552"/>
          </a:xfrm>
          <a:custGeom>
            <a:avLst/>
            <a:gdLst/>
            <a:ahLst/>
            <a:cxnLst>
              <a:cxn ang="0">
                <a:pos x="37" y="7"/>
              </a:cxn>
              <a:cxn ang="0">
                <a:pos x="37" y="7"/>
              </a:cxn>
              <a:cxn ang="0">
                <a:pos x="79" y="7"/>
              </a:cxn>
              <a:cxn ang="0">
                <a:pos x="80" y="8"/>
              </a:cxn>
              <a:cxn ang="0">
                <a:pos x="80" y="14"/>
              </a:cxn>
              <a:cxn ang="0">
                <a:pos x="79" y="14"/>
              </a:cxn>
              <a:cxn ang="0">
                <a:pos x="37" y="14"/>
              </a:cxn>
              <a:cxn ang="0">
                <a:pos x="37" y="14"/>
              </a:cxn>
              <a:cxn ang="0">
                <a:pos x="37" y="7"/>
              </a:cxn>
              <a:cxn ang="0">
                <a:pos x="61" y="102"/>
              </a:cxn>
              <a:cxn ang="0">
                <a:pos x="60" y="101"/>
              </a:cxn>
              <a:cxn ang="0">
                <a:pos x="13" y="101"/>
              </a:cxn>
              <a:cxn ang="0">
                <a:pos x="10" y="99"/>
              </a:cxn>
              <a:cxn ang="0">
                <a:pos x="10" y="74"/>
              </a:cxn>
              <a:cxn ang="0">
                <a:pos x="11" y="73"/>
              </a:cxn>
              <a:cxn ang="0">
                <a:pos x="17" y="73"/>
              </a:cxn>
              <a:cxn ang="0">
                <a:pos x="18" y="72"/>
              </a:cxn>
              <a:cxn ang="0">
                <a:pos x="18" y="66"/>
              </a:cxn>
              <a:cxn ang="0">
                <a:pos x="24" y="57"/>
              </a:cxn>
              <a:cxn ang="0">
                <a:pos x="42" y="57"/>
              </a:cxn>
              <a:cxn ang="0">
                <a:pos x="48" y="66"/>
              </a:cxn>
              <a:cxn ang="0">
                <a:pos x="48" y="72"/>
              </a:cxn>
              <a:cxn ang="0">
                <a:pos x="49" y="73"/>
              </a:cxn>
              <a:cxn ang="0">
                <a:pos x="60" y="73"/>
              </a:cxn>
              <a:cxn ang="0">
                <a:pos x="61" y="72"/>
              </a:cxn>
              <a:cxn ang="0">
                <a:pos x="61" y="53"/>
              </a:cxn>
              <a:cxn ang="0">
                <a:pos x="69" y="45"/>
              </a:cxn>
              <a:cxn ang="0">
                <a:pos x="96" y="45"/>
              </a:cxn>
              <a:cxn ang="0">
                <a:pos x="104" y="48"/>
              </a:cxn>
              <a:cxn ang="0">
                <a:pos x="116" y="58"/>
              </a:cxn>
              <a:cxn ang="0">
                <a:pos x="117" y="57"/>
              </a:cxn>
              <a:cxn ang="0">
                <a:pos x="117" y="20"/>
              </a:cxn>
              <a:cxn ang="0">
                <a:pos x="111" y="14"/>
              </a:cxn>
              <a:cxn ang="0">
                <a:pos x="87" y="14"/>
              </a:cxn>
              <a:cxn ang="0">
                <a:pos x="86" y="14"/>
              </a:cxn>
              <a:cxn ang="0">
                <a:pos x="86" y="7"/>
              </a:cxn>
              <a:cxn ang="0">
                <a:pos x="80" y="0"/>
              </a:cxn>
              <a:cxn ang="0">
                <a:pos x="37" y="0"/>
              </a:cxn>
              <a:cxn ang="0">
                <a:pos x="30" y="7"/>
              </a:cxn>
              <a:cxn ang="0">
                <a:pos x="30" y="14"/>
              </a:cxn>
              <a:cxn ang="0">
                <a:pos x="30" y="14"/>
              </a:cxn>
              <a:cxn ang="0">
                <a:pos x="6" y="14"/>
              </a:cxn>
              <a:cxn ang="0">
                <a:pos x="0" y="20"/>
              </a:cxn>
              <a:cxn ang="0">
                <a:pos x="0" y="67"/>
              </a:cxn>
              <a:cxn ang="0">
                <a:pos x="3" y="72"/>
              </a:cxn>
              <a:cxn ang="0">
                <a:pos x="4" y="74"/>
              </a:cxn>
              <a:cxn ang="0">
                <a:pos x="4" y="99"/>
              </a:cxn>
              <a:cxn ang="0">
                <a:pos x="13" y="108"/>
              </a:cxn>
              <a:cxn ang="0">
                <a:pos x="61" y="108"/>
              </a:cxn>
              <a:cxn ang="0">
                <a:pos x="61" y="108"/>
              </a:cxn>
              <a:cxn ang="0">
                <a:pos x="61" y="102"/>
              </a:cxn>
            </a:cxnLst>
            <a:rect l="0" t="0" r="r" b="b"/>
            <a:pathLst>
              <a:path w="117" h="108">
                <a:moveTo>
                  <a:pt x="37" y="7"/>
                </a:moveTo>
                <a:cubicBezTo>
                  <a:pt x="37" y="7"/>
                  <a:pt x="37" y="7"/>
                  <a:pt x="37" y="7"/>
                </a:cubicBezTo>
                <a:cubicBezTo>
                  <a:pt x="79" y="7"/>
                  <a:pt x="79" y="7"/>
                  <a:pt x="79" y="7"/>
                </a:cubicBezTo>
                <a:cubicBezTo>
                  <a:pt x="79" y="7"/>
                  <a:pt x="80" y="7"/>
                  <a:pt x="80" y="8"/>
                </a:cubicBezTo>
                <a:cubicBezTo>
                  <a:pt x="80" y="14"/>
                  <a:pt x="80" y="14"/>
                  <a:pt x="80" y="14"/>
                </a:cubicBezTo>
                <a:cubicBezTo>
                  <a:pt x="80" y="14"/>
                  <a:pt x="79" y="14"/>
                  <a:pt x="79" y="14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14"/>
                  <a:pt x="37" y="14"/>
                  <a:pt x="37" y="14"/>
                </a:cubicBezTo>
                <a:lnTo>
                  <a:pt x="37" y="7"/>
                </a:lnTo>
                <a:close/>
                <a:moveTo>
                  <a:pt x="61" y="102"/>
                </a:moveTo>
                <a:cubicBezTo>
                  <a:pt x="61" y="101"/>
                  <a:pt x="60" y="101"/>
                  <a:pt x="60" y="101"/>
                </a:cubicBezTo>
                <a:cubicBezTo>
                  <a:pt x="13" y="101"/>
                  <a:pt x="13" y="101"/>
                  <a:pt x="13" y="101"/>
                </a:cubicBezTo>
                <a:cubicBezTo>
                  <a:pt x="11" y="101"/>
                  <a:pt x="10" y="100"/>
                  <a:pt x="10" y="99"/>
                </a:cubicBezTo>
                <a:cubicBezTo>
                  <a:pt x="10" y="74"/>
                  <a:pt x="10" y="74"/>
                  <a:pt x="10" y="74"/>
                </a:cubicBezTo>
                <a:cubicBezTo>
                  <a:pt x="10" y="74"/>
                  <a:pt x="10" y="73"/>
                  <a:pt x="11" y="73"/>
                </a:cubicBezTo>
                <a:cubicBezTo>
                  <a:pt x="17" y="73"/>
                  <a:pt x="17" y="73"/>
                  <a:pt x="17" y="73"/>
                </a:cubicBezTo>
                <a:cubicBezTo>
                  <a:pt x="17" y="73"/>
                  <a:pt x="18" y="73"/>
                  <a:pt x="18" y="72"/>
                </a:cubicBezTo>
                <a:cubicBezTo>
                  <a:pt x="18" y="66"/>
                  <a:pt x="18" y="66"/>
                  <a:pt x="18" y="66"/>
                </a:cubicBezTo>
                <a:cubicBezTo>
                  <a:pt x="18" y="63"/>
                  <a:pt x="18" y="57"/>
                  <a:pt x="24" y="57"/>
                </a:cubicBezTo>
                <a:cubicBezTo>
                  <a:pt x="42" y="57"/>
                  <a:pt x="42" y="57"/>
                  <a:pt x="42" y="57"/>
                </a:cubicBezTo>
                <a:cubicBezTo>
                  <a:pt x="47" y="57"/>
                  <a:pt x="48" y="63"/>
                  <a:pt x="48" y="66"/>
                </a:cubicBezTo>
                <a:cubicBezTo>
                  <a:pt x="48" y="72"/>
                  <a:pt x="48" y="72"/>
                  <a:pt x="48" y="72"/>
                </a:cubicBezTo>
                <a:cubicBezTo>
                  <a:pt x="48" y="73"/>
                  <a:pt x="49" y="73"/>
                  <a:pt x="49" y="73"/>
                </a:cubicBezTo>
                <a:cubicBezTo>
                  <a:pt x="60" y="73"/>
                  <a:pt x="60" y="73"/>
                  <a:pt x="60" y="73"/>
                </a:cubicBezTo>
                <a:cubicBezTo>
                  <a:pt x="61" y="73"/>
                  <a:pt x="61" y="72"/>
                  <a:pt x="61" y="72"/>
                </a:cubicBezTo>
                <a:cubicBezTo>
                  <a:pt x="61" y="53"/>
                  <a:pt x="61" y="53"/>
                  <a:pt x="61" y="53"/>
                </a:cubicBezTo>
                <a:cubicBezTo>
                  <a:pt x="61" y="48"/>
                  <a:pt x="65" y="45"/>
                  <a:pt x="69" y="45"/>
                </a:cubicBezTo>
                <a:cubicBezTo>
                  <a:pt x="96" y="45"/>
                  <a:pt x="96" y="45"/>
                  <a:pt x="96" y="45"/>
                </a:cubicBezTo>
                <a:cubicBezTo>
                  <a:pt x="99" y="45"/>
                  <a:pt x="102" y="46"/>
                  <a:pt x="104" y="48"/>
                </a:cubicBezTo>
                <a:cubicBezTo>
                  <a:pt x="104" y="48"/>
                  <a:pt x="113" y="55"/>
                  <a:pt x="116" y="58"/>
                </a:cubicBezTo>
                <a:cubicBezTo>
                  <a:pt x="116" y="58"/>
                  <a:pt x="117" y="58"/>
                  <a:pt x="117" y="57"/>
                </a:cubicBezTo>
                <a:cubicBezTo>
                  <a:pt x="117" y="20"/>
                  <a:pt x="117" y="20"/>
                  <a:pt x="117" y="20"/>
                </a:cubicBezTo>
                <a:cubicBezTo>
                  <a:pt x="117" y="17"/>
                  <a:pt x="114" y="14"/>
                  <a:pt x="111" y="14"/>
                </a:cubicBezTo>
                <a:cubicBezTo>
                  <a:pt x="87" y="14"/>
                  <a:pt x="87" y="14"/>
                  <a:pt x="87" y="14"/>
                </a:cubicBezTo>
                <a:cubicBezTo>
                  <a:pt x="87" y="14"/>
                  <a:pt x="86" y="14"/>
                  <a:pt x="86" y="14"/>
                </a:cubicBezTo>
                <a:cubicBezTo>
                  <a:pt x="86" y="7"/>
                  <a:pt x="86" y="7"/>
                  <a:pt x="86" y="7"/>
                </a:cubicBezTo>
                <a:cubicBezTo>
                  <a:pt x="86" y="3"/>
                  <a:pt x="83" y="0"/>
                  <a:pt x="80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3" y="0"/>
                  <a:pt x="30" y="3"/>
                  <a:pt x="30" y="7"/>
                </a:cubicBezTo>
                <a:cubicBezTo>
                  <a:pt x="30" y="14"/>
                  <a:pt x="30" y="14"/>
                  <a:pt x="30" y="14"/>
                </a:cubicBezTo>
                <a:cubicBezTo>
                  <a:pt x="30" y="14"/>
                  <a:pt x="30" y="14"/>
                  <a:pt x="30" y="14"/>
                </a:cubicBezTo>
                <a:cubicBezTo>
                  <a:pt x="6" y="14"/>
                  <a:pt x="6" y="14"/>
                  <a:pt x="6" y="14"/>
                </a:cubicBezTo>
                <a:cubicBezTo>
                  <a:pt x="2" y="14"/>
                  <a:pt x="0" y="17"/>
                  <a:pt x="0" y="20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70"/>
                  <a:pt x="1" y="71"/>
                  <a:pt x="3" y="72"/>
                </a:cubicBezTo>
                <a:cubicBezTo>
                  <a:pt x="3" y="73"/>
                  <a:pt x="4" y="73"/>
                  <a:pt x="4" y="74"/>
                </a:cubicBezTo>
                <a:cubicBezTo>
                  <a:pt x="4" y="99"/>
                  <a:pt x="4" y="99"/>
                  <a:pt x="4" y="99"/>
                </a:cubicBezTo>
                <a:cubicBezTo>
                  <a:pt x="4" y="104"/>
                  <a:pt x="8" y="108"/>
                  <a:pt x="13" y="108"/>
                </a:cubicBezTo>
                <a:cubicBezTo>
                  <a:pt x="61" y="108"/>
                  <a:pt x="61" y="108"/>
                  <a:pt x="61" y="108"/>
                </a:cubicBezTo>
                <a:cubicBezTo>
                  <a:pt x="61" y="108"/>
                  <a:pt x="61" y="108"/>
                  <a:pt x="61" y="108"/>
                </a:cubicBezTo>
                <a:lnTo>
                  <a:pt x="61" y="102"/>
                </a:lnTo>
                <a:close/>
              </a:path>
            </a:pathLst>
          </a:custGeom>
          <a:solidFill>
            <a:sysClr val="window" lastClr="FFFFFF"/>
          </a:solidFill>
          <a:ln w="9525">
            <a:noFill/>
            <a:round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28"/>
            </p:custDataLst>
          </p:nvPr>
        </p:nvSpPr>
        <p:spPr bwMode="auto">
          <a:xfrm>
            <a:off x="3173442" y="4230385"/>
            <a:ext cx="2687910" cy="312320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 fontScale="92500" lnSpcReduction="20000"/>
          </a:bodyPr>
          <a:lstStyle/>
          <a:p>
            <a:pPr algn="ctr" latinLnBrk="0">
              <a:lnSpc>
                <a:spcPct val="120000"/>
              </a:lnSpc>
            </a:pPr>
            <a:r>
              <a:rPr lang="zh-CN" altLang="en-US" b="1" spc="300">
                <a:solidFill>
                  <a:srgbClr val="69A35B"/>
                </a:solidFill>
                <a:effectLst/>
                <a:latin typeface="微软雅黑" pitchFamily="34" charset="-122"/>
                <a:ea typeface="微软雅黑" pitchFamily="34" charset="-122"/>
                <a:cs typeface="+mn-ea"/>
              </a:rPr>
              <a:t>数据治理体系介绍</a:t>
            </a:r>
          </a:p>
        </p:txBody>
      </p:sp>
      <p:sp>
        <p:nvSpPr>
          <p:cNvPr id="20" name="文本框 19"/>
          <p:cNvSpPr txBox="1"/>
          <p:nvPr>
            <p:custDataLst>
              <p:tags r:id="rId29"/>
            </p:custDataLst>
          </p:nvPr>
        </p:nvSpPr>
        <p:spPr bwMode="auto">
          <a:xfrm>
            <a:off x="6056323" y="1342082"/>
            <a:ext cx="2667979" cy="343661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 fontScale="92500" lnSpcReduction="10000"/>
          </a:bodyPr>
          <a:lstStyle/>
          <a:p>
            <a:pPr algn="l" latinLnBrk="0">
              <a:lnSpc>
                <a:spcPct val="120000"/>
              </a:lnSpc>
            </a:pPr>
            <a:r>
              <a:rPr lang="zh-CN" altLang="en-US" b="1" spc="300" dirty="0">
                <a:solidFill>
                  <a:srgbClr val="3498DB">
                    <a:lumMod val="100000"/>
                  </a:srgbClr>
                </a:solidFill>
                <a:effectLst/>
                <a:latin typeface="微软雅黑" pitchFamily="34" charset="-122"/>
                <a:ea typeface="微软雅黑" pitchFamily="34" charset="-122"/>
                <a:cs typeface="+mn-ea"/>
              </a:rPr>
              <a:t>大数据趋势</a:t>
            </a:r>
          </a:p>
        </p:txBody>
      </p:sp>
      <p:sp>
        <p:nvSpPr>
          <p:cNvPr id="18" name="文本框 17"/>
          <p:cNvSpPr txBox="1"/>
          <p:nvPr>
            <p:custDataLst>
              <p:tags r:id="rId30"/>
            </p:custDataLst>
          </p:nvPr>
        </p:nvSpPr>
        <p:spPr bwMode="auto">
          <a:xfrm>
            <a:off x="6056320" y="3064450"/>
            <a:ext cx="2751944" cy="343661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 fontScale="92500" lnSpcReduction="10000"/>
          </a:bodyPr>
          <a:lstStyle/>
          <a:p>
            <a:pPr algn="l" latinLnBrk="0">
              <a:lnSpc>
                <a:spcPct val="120000"/>
              </a:lnSpc>
            </a:pPr>
            <a:r>
              <a:rPr lang="en-US" altLang="zh-CN" b="1" spc="300">
                <a:solidFill>
                  <a:srgbClr val="1AA3AA">
                    <a:lumMod val="100000"/>
                  </a:srgbClr>
                </a:solidFill>
                <a:effectLst/>
                <a:latin typeface="微软雅黑" pitchFamily="34" charset="-122"/>
                <a:ea typeface="微软雅黑" pitchFamily="34" charset="-122"/>
                <a:cs typeface="+mn-ea"/>
              </a:rPr>
              <a:t>hadoop</a:t>
            </a:r>
            <a:r>
              <a:rPr lang="zh-CN" altLang="en-US" b="1" spc="300">
                <a:solidFill>
                  <a:srgbClr val="1AA3AA">
                    <a:lumMod val="100000"/>
                  </a:srgbClr>
                </a:solidFill>
                <a:effectLst/>
                <a:latin typeface="微软雅黑" pitchFamily="34" charset="-122"/>
                <a:ea typeface="微软雅黑" pitchFamily="34" charset="-122"/>
                <a:cs typeface="+mn-ea"/>
              </a:rPr>
              <a:t>简介</a:t>
            </a:r>
          </a:p>
        </p:txBody>
      </p:sp>
      <p:sp>
        <p:nvSpPr>
          <p:cNvPr id="16" name="文本框 15"/>
          <p:cNvSpPr txBox="1"/>
          <p:nvPr>
            <p:custDataLst>
              <p:tags r:id="rId31"/>
            </p:custDataLst>
          </p:nvPr>
        </p:nvSpPr>
        <p:spPr bwMode="auto">
          <a:xfrm>
            <a:off x="429104" y="1341949"/>
            <a:ext cx="2585279" cy="333277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 fontScale="92500" lnSpcReduction="10000"/>
          </a:bodyPr>
          <a:lstStyle/>
          <a:p>
            <a:pPr algn="r" latinLnBrk="0">
              <a:lnSpc>
                <a:spcPct val="120000"/>
              </a:lnSpc>
            </a:pPr>
            <a:r>
              <a:rPr lang="en-US" altLang="zh-CN" b="1" spc="300" dirty="0">
                <a:solidFill>
                  <a:srgbClr val="1F74AD">
                    <a:lumMod val="100000"/>
                  </a:srgbClr>
                </a:solidFill>
                <a:effectLst/>
                <a:latin typeface="微软雅黑" pitchFamily="34" charset="-122"/>
                <a:ea typeface="微软雅黑" pitchFamily="34" charset="-122"/>
                <a:cs typeface="+mn-ea"/>
              </a:rPr>
              <a:t>why </a:t>
            </a:r>
            <a:r>
              <a:rPr lang="zh-CN" altLang="en-US" b="1" spc="300" dirty="0">
                <a:solidFill>
                  <a:srgbClr val="1F74AD">
                    <a:lumMod val="100000"/>
                  </a:srgbClr>
                </a:solidFill>
                <a:effectLst/>
                <a:latin typeface="微软雅黑" pitchFamily="34" charset="-122"/>
                <a:ea typeface="微软雅黑" pitchFamily="34" charset="-122"/>
                <a:cs typeface="+mn-ea"/>
              </a:rPr>
              <a:t>大数据</a:t>
            </a:r>
          </a:p>
        </p:txBody>
      </p:sp>
      <p:sp>
        <p:nvSpPr>
          <p:cNvPr id="14" name="文本框 13"/>
          <p:cNvSpPr txBox="1"/>
          <p:nvPr>
            <p:custDataLst>
              <p:tags r:id="rId32"/>
            </p:custDataLst>
          </p:nvPr>
        </p:nvSpPr>
        <p:spPr bwMode="auto">
          <a:xfrm>
            <a:off x="429104" y="3065352"/>
            <a:ext cx="2585279" cy="333277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 fontScale="92500" lnSpcReduction="10000"/>
          </a:bodyPr>
          <a:lstStyle/>
          <a:p>
            <a:pPr algn="r" latinLnBrk="0">
              <a:lnSpc>
                <a:spcPct val="120000"/>
              </a:lnSpc>
            </a:pPr>
            <a:r>
              <a:rPr lang="zh-CN" altLang="en-US" b="1" spc="300" dirty="0">
                <a:solidFill>
                  <a:srgbClr val="9BBB59">
                    <a:lumMod val="100000"/>
                  </a:srgbClr>
                </a:solidFill>
                <a:effectLst/>
                <a:latin typeface="微软雅黑" pitchFamily="34" charset="-122"/>
                <a:ea typeface="微软雅黑" pitchFamily="34" charset="-122"/>
                <a:cs typeface="+mn-ea"/>
              </a:rPr>
              <a:t>大数据常见应用场景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43763" y="253351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回顾一下上一节流辉讲的内容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1138968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>
            <a:extLst>
              <a:ext uri="{FF2B5EF4-FFF2-40B4-BE49-F238E27FC236}">
                <a16:creationId xmlns:a16="http://schemas.microsoft.com/office/drawing/2014/main" xmlns="" id="{C66E2D99-8B10-3344-ABEC-1DF468B59092}"/>
              </a:ext>
            </a:extLst>
          </p:cNvPr>
          <p:cNvSpPr/>
          <p:nvPr/>
        </p:nvSpPr>
        <p:spPr>
          <a:xfrm>
            <a:off x="1358228" y="1365877"/>
            <a:ext cx="4868837" cy="842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dirty="0"/>
              <a:t>数据公共层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391159B2-3847-4541-BAAE-D93F71723E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39893" y="342901"/>
            <a:ext cx="8461207" cy="445770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xmlns="" id="{93BDF953-B1FC-408F-A14E-33A8C1DC1B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62554" y="466345"/>
            <a:ext cx="8215884" cy="4210812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17C4AC30-431E-4860-8128-139F9F61E2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851910" y="335118"/>
            <a:ext cx="1440180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D0C35C70-8DD1-457D-85E7-728F1B0C52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3937635" y="335117"/>
            <a:ext cx="0" cy="48006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xmlns="" id="{B71691B1-EF90-41BA-A886-9331EB0364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5206365" y="335117"/>
            <a:ext cx="0" cy="48006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xmlns="" id="{BEB77709-9ED2-4392-8D1E-91E4AB9644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3937635" y="819089"/>
            <a:ext cx="126873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93831DE5-EDF0-CF4A-9ACD-639726E950ED}"/>
              </a:ext>
            </a:extLst>
          </p:cNvPr>
          <p:cNvSpPr txBox="1"/>
          <p:nvPr/>
        </p:nvSpPr>
        <p:spPr>
          <a:xfrm>
            <a:off x="3937635" y="317638"/>
            <a:ext cx="1354451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kumimoji="1" lang="zh-CN" altLang="en-US" sz="1500" dirty="0"/>
              <a:t>微店数仓</a:t>
            </a:r>
            <a:endParaRPr kumimoji="1" lang="en-US" altLang="zh-CN" sz="1500" dirty="0"/>
          </a:p>
          <a:p>
            <a:r>
              <a:rPr kumimoji="1" lang="zh-CN" altLang="en-US" sz="1500" dirty="0"/>
              <a:t>建模实践篇</a:t>
            </a:r>
          </a:p>
        </p:txBody>
      </p:sp>
      <p:sp>
        <p:nvSpPr>
          <p:cNvPr id="4" name="AutoShape 6" descr="http://docs.vdian.net/download/attachments/78878515/image2019-7-13%2021%3A15%3A46.png?version=1&amp;modificationDate=1563023747000&amp;api=v2">
            <a:extLst>
              <a:ext uri="{FF2B5EF4-FFF2-40B4-BE49-F238E27FC236}">
                <a16:creationId xmlns:a16="http://schemas.microsoft.com/office/drawing/2014/main" xmlns="" id="{FF2AD49C-1EF5-9142-A774-580F1AF7FF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81375" y="1381125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332A0581-021E-D946-8D31-51770AF24616}"/>
              </a:ext>
            </a:extLst>
          </p:cNvPr>
          <p:cNvSpPr txBox="1"/>
          <p:nvPr/>
        </p:nvSpPr>
        <p:spPr>
          <a:xfrm>
            <a:off x="660492" y="536022"/>
            <a:ext cx="1704703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b="1" dirty="0"/>
              <a:t>四层模型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CA566AC9-0A4D-954A-8C9C-0A00522C6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54" y="2658569"/>
            <a:ext cx="6110440" cy="2033320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xmlns="" id="{04445F1C-BADF-F349-B0A0-2602CE63501D}"/>
              </a:ext>
            </a:extLst>
          </p:cNvPr>
          <p:cNvSpPr/>
          <p:nvPr/>
        </p:nvSpPr>
        <p:spPr>
          <a:xfrm>
            <a:off x="877824" y="1167921"/>
            <a:ext cx="5582412" cy="14038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数据仓库四层模型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xmlns="" id="{F3FADE62-7DAA-E34A-933E-108D2613F9FF}"/>
              </a:ext>
            </a:extLst>
          </p:cNvPr>
          <p:cNvSpPr/>
          <p:nvPr/>
        </p:nvSpPr>
        <p:spPr>
          <a:xfrm>
            <a:off x="1005742" y="1329037"/>
            <a:ext cx="3906452" cy="111131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                                 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                                         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数据公共层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xmlns="" id="{03178EC1-DA0E-DB43-AF87-641EB60FFED9}"/>
              </a:ext>
            </a:extLst>
          </p:cNvPr>
          <p:cNvSpPr/>
          <p:nvPr/>
        </p:nvSpPr>
        <p:spPr>
          <a:xfrm>
            <a:off x="1358228" y="1690000"/>
            <a:ext cx="839723" cy="274257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en-US" altLang="zh-CN" dirty="0"/>
              <a:t>ODS</a:t>
            </a:r>
            <a:endParaRPr kumimoji="1" lang="zh-CN" altLang="en-US" dirty="0"/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xmlns="" id="{AD4024FF-572B-5940-AE16-96990702C9D7}"/>
              </a:ext>
            </a:extLst>
          </p:cNvPr>
          <p:cNvSpPr/>
          <p:nvPr/>
        </p:nvSpPr>
        <p:spPr>
          <a:xfrm>
            <a:off x="2753879" y="1716359"/>
            <a:ext cx="839723" cy="274257"/>
          </a:xfrm>
          <a:prstGeom prst="roundRect">
            <a:avLst/>
          </a:prstGeom>
          <a:solidFill>
            <a:srgbClr val="418A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en-US" altLang="zh-CN" dirty="0"/>
              <a:t>DWD</a:t>
            </a:r>
            <a:endParaRPr kumimoji="1" lang="zh-CN" altLang="en-US" dirty="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xmlns="" id="{7EF086D2-AA92-664F-BB1C-2DF1D941CA14}"/>
              </a:ext>
            </a:extLst>
          </p:cNvPr>
          <p:cNvSpPr/>
          <p:nvPr/>
        </p:nvSpPr>
        <p:spPr>
          <a:xfrm>
            <a:off x="3806974" y="1717517"/>
            <a:ext cx="839723" cy="2742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en-US" altLang="zh-CN" dirty="0"/>
              <a:t>DWS</a:t>
            </a:r>
            <a:endParaRPr kumimoji="1" lang="zh-CN" altLang="en-US" dirty="0"/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xmlns="" id="{85D34BDF-1490-7B4E-9D1A-C0B170A7AE1E}"/>
              </a:ext>
            </a:extLst>
          </p:cNvPr>
          <p:cNvSpPr/>
          <p:nvPr/>
        </p:nvSpPr>
        <p:spPr>
          <a:xfrm>
            <a:off x="4922902" y="1704578"/>
            <a:ext cx="839723" cy="274257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en-US" altLang="zh-CN" dirty="0"/>
              <a:t>ADS</a:t>
            </a:r>
            <a:endParaRPr kumimoji="1" lang="zh-CN" altLang="en-US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xmlns="" id="{3728B775-9B1F-B24D-B5F9-07A8B10E9537}"/>
              </a:ext>
            </a:extLst>
          </p:cNvPr>
          <p:cNvSpPr/>
          <p:nvPr/>
        </p:nvSpPr>
        <p:spPr>
          <a:xfrm>
            <a:off x="2571007" y="1549908"/>
            <a:ext cx="2211080" cy="658368"/>
          </a:xfrm>
          <a:prstGeom prst="ellipse">
            <a:avLst/>
          </a:prstGeom>
          <a:noFill/>
          <a:ln>
            <a:solidFill>
              <a:srgbClr val="816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en-US" altLang="zh-CN" dirty="0">
              <a:solidFill>
                <a:schemeClr val="tx1"/>
              </a:solidFill>
            </a:endParaRPr>
          </a:p>
          <a:p>
            <a:pPr algn="ctr"/>
            <a:endParaRPr kumimoji="1" lang="en-US" altLang="zh-CN" dirty="0">
              <a:solidFill>
                <a:schemeClr val="tx1"/>
              </a:solidFill>
            </a:endParaRPr>
          </a:p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数据中间层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9740EBA3-2C7D-5443-9148-5276B9CD4F86}"/>
              </a:ext>
            </a:extLst>
          </p:cNvPr>
          <p:cNvSpPr txBox="1"/>
          <p:nvPr/>
        </p:nvSpPr>
        <p:spPr>
          <a:xfrm>
            <a:off x="339892" y="5455118"/>
            <a:ext cx="11564704" cy="6232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dirty="0"/>
              <a:t>数据模型的维度设计主要 以 维度建模理论为基础，基于维度数据模型总线架构，构建 一致 性的维度 和事实。 </a:t>
            </a:r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013AA74A-D86F-8E49-929A-7B45956E5E70}"/>
              </a:ext>
            </a:extLst>
          </p:cNvPr>
          <p:cNvSpPr txBox="1"/>
          <p:nvPr/>
        </p:nvSpPr>
        <p:spPr>
          <a:xfrm>
            <a:off x="660491" y="872319"/>
            <a:ext cx="3253710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kumimoji="1" lang="zh-CN" altLang="en-US" dirty="0"/>
              <a:t>微店的数据团队把表数据模型分为</a:t>
            </a:r>
            <a:r>
              <a:rPr kumimoji="1" lang="en-US" altLang="zh-CN" dirty="0"/>
              <a:t>4</a:t>
            </a:r>
            <a:r>
              <a:rPr kumimoji="1" lang="zh-CN" altLang="en-US" dirty="0"/>
              <a:t>层</a:t>
            </a:r>
          </a:p>
        </p:txBody>
      </p:sp>
    </p:spTree>
    <p:extLst>
      <p:ext uri="{BB962C8B-B14F-4D97-AF65-F5344CB8AC3E}">
        <p14:creationId xmlns:p14="http://schemas.microsoft.com/office/powerpoint/2010/main" val="1401393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0" y="0"/>
            <a:ext cx="8830849" cy="5143500"/>
          </a:xfrm>
          <a:prstGeom prst="rect">
            <a:avLst/>
          </a:prstGeom>
        </p:spPr>
      </p:pic>
      <p:sp>
        <p:nvSpPr>
          <p:cNvPr id="5" name="椭圆形标注 4"/>
          <p:cNvSpPr/>
          <p:nvPr/>
        </p:nvSpPr>
        <p:spPr>
          <a:xfrm>
            <a:off x="6443331" y="94079"/>
            <a:ext cx="2422328" cy="1128954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800" dirty="0" err="1" smtClean="0"/>
              <a:t>ods</a:t>
            </a:r>
            <a:endParaRPr kumimoji="1"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963745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83587" cy="5143500"/>
          </a:xfrm>
          <a:prstGeom prst="rect">
            <a:avLst/>
          </a:prstGeom>
        </p:spPr>
      </p:pic>
      <p:sp>
        <p:nvSpPr>
          <p:cNvPr id="6" name="椭圆形标注 5"/>
          <p:cNvSpPr/>
          <p:nvPr/>
        </p:nvSpPr>
        <p:spPr>
          <a:xfrm>
            <a:off x="6443331" y="94079"/>
            <a:ext cx="2422328" cy="1128954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zh-CN" sz="4800" dirty="0" smtClean="0"/>
              <a:t>d</a:t>
            </a:r>
            <a:r>
              <a:rPr kumimoji="1" lang="en-US" altLang="zh-CN" sz="4800" dirty="0" err="1" smtClean="0"/>
              <a:t>wd</a:t>
            </a:r>
            <a:endParaRPr kumimoji="1"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276551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0" y="0"/>
            <a:ext cx="6402330" cy="5143500"/>
          </a:xfrm>
          <a:prstGeom prst="rect">
            <a:avLst/>
          </a:prstGeom>
        </p:spPr>
      </p:pic>
      <p:sp>
        <p:nvSpPr>
          <p:cNvPr id="6" name="椭圆形标注 5"/>
          <p:cNvSpPr/>
          <p:nvPr/>
        </p:nvSpPr>
        <p:spPr>
          <a:xfrm>
            <a:off x="6443331" y="94079"/>
            <a:ext cx="2422328" cy="1128954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zh-CN" sz="4800" dirty="0" smtClean="0"/>
              <a:t>d</a:t>
            </a:r>
            <a:r>
              <a:rPr kumimoji="1" lang="en-US" altLang="zh-CN" sz="4800" dirty="0" err="1" smtClean="0"/>
              <a:t>ws</a:t>
            </a:r>
            <a:endParaRPr kumimoji="1"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276551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27900" cy="3670300"/>
          </a:xfrm>
          <a:prstGeom prst="rect">
            <a:avLst/>
          </a:prstGeom>
        </p:spPr>
      </p:pic>
      <p:sp>
        <p:nvSpPr>
          <p:cNvPr id="5" name="椭圆形标注 4"/>
          <p:cNvSpPr/>
          <p:nvPr/>
        </p:nvSpPr>
        <p:spPr>
          <a:xfrm>
            <a:off x="6443331" y="94079"/>
            <a:ext cx="2422328" cy="1128954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zh-CN" sz="4800" dirty="0" smtClean="0"/>
              <a:t>di</a:t>
            </a:r>
            <a:r>
              <a:rPr kumimoji="1" lang="en-US" altLang="zh-CN" sz="4800" dirty="0" smtClean="0"/>
              <a:t>m</a:t>
            </a:r>
            <a:endParaRPr kumimoji="1"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411339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59453" y="502931"/>
            <a:ext cx="494973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如何看到一张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hive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表，通过它的名字，大概知道它是干嘛的</a:t>
            </a:r>
            <a:r>
              <a:rPr kumimoji="1" lang="zh-CN" altLang="zh-CN" dirty="0">
                <a:latin typeface="微软雅黑"/>
                <a:ea typeface="微软雅黑"/>
                <a:cs typeface="微软雅黑"/>
              </a:rPr>
              <a:t>？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  <a:hlinkClick r:id="rId2"/>
              </a:rPr>
              <a:t>请戳数仓开发规范</a:t>
            </a:r>
            <a:endParaRPr kumimoji="1" lang="zh-CN" altLang="en-US" dirty="0" smtClean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表名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=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层级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+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域名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+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业务名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+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表的统计周期</a:t>
            </a:r>
          </a:p>
          <a:p>
            <a:endParaRPr kumimoji="1" lang="zh-CN" altLang="en-US" dirty="0" smtClean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举例：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  <a:p>
            <a:r>
              <a:rPr lang="en-US" altLang="zh-TW" dirty="0" err="1" smtClean="0">
                <a:latin typeface="微软雅黑"/>
                <a:ea typeface="微软雅黑"/>
                <a:cs typeface="微软雅黑"/>
              </a:rPr>
              <a:t>dws_trd_slr_src_df</a:t>
            </a:r>
            <a:r>
              <a:rPr lang="en-US" altLang="zh-TW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lang="zh-TW" altLang="en-US" dirty="0" smtClean="0">
                <a:latin typeface="微软雅黑"/>
                <a:ea typeface="微软雅黑"/>
                <a:cs typeface="微软雅黑"/>
              </a:rPr>
              <a:t>卖家渠道汇总表</a:t>
            </a:r>
          </a:p>
          <a:p>
            <a:r>
              <a:rPr kumimoji="1" lang="en-US" altLang="zh-TW" dirty="0" err="1" smtClean="0">
                <a:latin typeface="微软雅黑"/>
                <a:ea typeface="微软雅黑"/>
                <a:cs typeface="微软雅黑"/>
              </a:rPr>
              <a:t>dim_mbr_slr_df</a:t>
            </a:r>
            <a:r>
              <a:rPr kumimoji="1" lang="zh-TW" altLang="en-US" dirty="0" smtClean="0">
                <a:latin typeface="微软雅黑"/>
                <a:ea typeface="微软雅黑"/>
                <a:cs typeface="微软雅黑"/>
              </a:rPr>
              <a:t>卖家维度表</a:t>
            </a:r>
          </a:p>
          <a:p>
            <a:r>
              <a:rPr kumimoji="1" lang="en-US" altLang="zh-TW" dirty="0" err="1" smtClean="0">
                <a:latin typeface="微软雅黑"/>
                <a:ea typeface="微软雅黑"/>
                <a:cs typeface="微软雅黑"/>
              </a:rPr>
              <a:t>dwd_adv_ad_refund_df</a:t>
            </a:r>
            <a:r>
              <a:rPr kumimoji="1" lang="en-US" altLang="zh-TW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TW" altLang="en-US" dirty="0" smtClean="0">
                <a:latin typeface="微软雅黑"/>
                <a:ea typeface="微软雅黑"/>
                <a:cs typeface="微软雅黑"/>
              </a:rPr>
              <a:t>广告系统卖家账户退款</a:t>
            </a:r>
            <a:endParaRPr kumimoji="1" lang="zh-CN" altLang="en-US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2" name="椭圆形标注 1"/>
          <p:cNvSpPr/>
          <p:nvPr/>
        </p:nvSpPr>
        <p:spPr>
          <a:xfrm>
            <a:off x="5632503" y="365690"/>
            <a:ext cx="2974997" cy="1421820"/>
          </a:xfrm>
          <a:prstGeom prst="wedgeEllipseCallout">
            <a:avLst>
              <a:gd name="adj1" fmla="val -47710"/>
              <a:gd name="adj2" fmla="val 4347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注意实时数仓也是类似的思想。</a:t>
            </a:r>
            <a:endParaRPr kumimoji="1" lang="zh-CN" altLang="en-US" dirty="0"/>
          </a:p>
        </p:txBody>
      </p:sp>
      <p:sp>
        <p:nvSpPr>
          <p:cNvPr id="5" name="云形标注 4"/>
          <p:cNvSpPr/>
          <p:nvPr/>
        </p:nvSpPr>
        <p:spPr>
          <a:xfrm>
            <a:off x="2751578" y="2775341"/>
            <a:ext cx="5855922" cy="2175590"/>
          </a:xfrm>
          <a:prstGeom prst="cloudCallout">
            <a:avLst>
              <a:gd name="adj1" fmla="val -37397"/>
              <a:gd name="adj2" fmla="val -4874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 smtClean="0"/>
              <a:t>从上面的计算可以看出，只要任何一层出错，后面就会错，尤其是源头数据，对于数仓来说是非常重要的，比如大家进行的埋点测试是非常有价值的。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0512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92" y="1644457"/>
            <a:ext cx="8057087" cy="2883118"/>
          </a:xfrm>
          <a:prstGeom prst="rect">
            <a:avLst/>
          </a:prstGeom>
        </p:spPr>
      </p:pic>
      <p:sp>
        <p:nvSpPr>
          <p:cNvPr id="3" name="椭圆形标注 2"/>
          <p:cNvSpPr/>
          <p:nvPr/>
        </p:nvSpPr>
        <p:spPr>
          <a:xfrm>
            <a:off x="5079837" y="235199"/>
            <a:ext cx="3010273" cy="1118325"/>
          </a:xfrm>
          <a:prstGeom prst="wedgeEllipseCallout">
            <a:avLst>
              <a:gd name="adj1" fmla="val -57090"/>
              <a:gd name="adj2" fmla="val 660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上面的层级关系，形成了我们常说的依赖调度，环环相扣。</a:t>
            </a:r>
            <a:endParaRPr kumimoji="1" lang="zh-CN" altLang="en-US" dirty="0"/>
          </a:p>
        </p:txBody>
      </p:sp>
      <p:sp>
        <p:nvSpPr>
          <p:cNvPr id="5" name="椭圆形标注 4"/>
          <p:cNvSpPr/>
          <p:nvPr/>
        </p:nvSpPr>
        <p:spPr>
          <a:xfrm>
            <a:off x="305731" y="235199"/>
            <a:ext cx="4009778" cy="1317112"/>
          </a:xfrm>
          <a:prstGeom prst="wedgeEllipseCallout">
            <a:avLst>
              <a:gd name="adj1" fmla="val 42179"/>
              <a:gd name="adj2" fmla="val 5482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大家可以进一步思考下，如果某一天某张表延迟了，或者数据错了，可能是哪些原因引起的？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3945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391159B2-3847-4541-BAAE-D93F71723E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39893" y="342901"/>
            <a:ext cx="8461207" cy="445770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xmlns="" id="{93BDF953-B1FC-408F-A14E-33A8C1DC1B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62554" y="466345"/>
            <a:ext cx="8215884" cy="4210812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D0C35C70-8DD1-457D-85E7-728F1B0C52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3937635" y="335117"/>
            <a:ext cx="0" cy="48006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xmlns="" id="{B71691B1-EF90-41BA-A886-9331EB0364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5206365" y="335117"/>
            <a:ext cx="0" cy="48006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xmlns="" id="{BEB77709-9ED2-4392-8D1E-91E4AB9644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3937635" y="819089"/>
            <a:ext cx="126873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6" descr="http://docs.vdian.net/download/attachments/78878515/image2019-7-13%2021%3A15%3A46.png?version=1&amp;modificationDate=1563023747000&amp;api=v2">
            <a:extLst>
              <a:ext uri="{FF2B5EF4-FFF2-40B4-BE49-F238E27FC236}">
                <a16:creationId xmlns:a16="http://schemas.microsoft.com/office/drawing/2014/main" xmlns="" id="{FF2AD49C-1EF5-9142-A774-580F1AF7FF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81375" y="1381125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332A0581-021E-D946-8D31-51770AF24616}"/>
              </a:ext>
            </a:extLst>
          </p:cNvPr>
          <p:cNvSpPr txBox="1"/>
          <p:nvPr/>
        </p:nvSpPr>
        <p:spPr>
          <a:xfrm>
            <a:off x="462553" y="485103"/>
            <a:ext cx="3009107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b="1" dirty="0"/>
              <a:t>四层模型</a:t>
            </a:r>
            <a:endParaRPr lang="en-US" altLang="zh-CN" b="1" dirty="0"/>
          </a:p>
          <a:p>
            <a:r>
              <a:rPr kumimoji="1" lang="zh-CN" altLang="en-US" b="1" dirty="0"/>
              <a:t>经营分析产品</a:t>
            </a:r>
            <a:r>
              <a:rPr kumimoji="1" lang="en-US" altLang="zh-CN" b="1" dirty="0"/>
              <a:t>——</a:t>
            </a:r>
            <a:r>
              <a:rPr kumimoji="1" lang="zh-CN" altLang="en-US" b="1" dirty="0" smtClean="0"/>
              <a:t>模型设计</a:t>
            </a:r>
            <a:endParaRPr kumimoji="1" lang="en-US" altLang="zh-CN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366A82D1-9E58-8944-BB6E-E1F93EF9C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54" y="1288597"/>
            <a:ext cx="8105465" cy="345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983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94532" y="359352"/>
            <a:ext cx="46204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经常听到的关键词：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集群 </a:t>
            </a:r>
            <a:r>
              <a:rPr kumimoji="1" lang="en-US" altLang="zh-CN" dirty="0" err="1" smtClean="0"/>
              <a:t>kafka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hadoop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flink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es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hbase</a:t>
            </a:r>
            <a:r>
              <a:rPr kumimoji="1" lang="en-US" altLang="zh-CN" dirty="0" smtClean="0"/>
              <a:t>/presto</a:t>
            </a:r>
          </a:p>
          <a:p>
            <a:r>
              <a:rPr kumimoji="1" lang="en-US" altLang="zh-CN" dirty="0" err="1" smtClean="0"/>
              <a:t>Hbase</a:t>
            </a:r>
            <a:r>
              <a:rPr kumimoji="1" lang="zh-CN" altLang="en-US" dirty="0" smtClean="0"/>
              <a:t>：主要适用于</a:t>
            </a:r>
            <a:r>
              <a:rPr kumimoji="1" lang="en-US" altLang="zh-CN" dirty="0" smtClean="0"/>
              <a:t>k-v</a:t>
            </a:r>
            <a:r>
              <a:rPr kumimoji="1" lang="zh-CN" altLang="en-US" dirty="0" smtClean="0"/>
              <a:t>的查询场景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Es</a:t>
            </a:r>
            <a:r>
              <a:rPr kumimoji="1" lang="zh-CN" altLang="en-US" dirty="0" smtClean="0"/>
              <a:t>：主要适用于条件查询的场景</a:t>
            </a:r>
            <a:endParaRPr kumimoji="1" lang="en-US" altLang="zh-CN" dirty="0" smtClean="0"/>
          </a:p>
          <a:p>
            <a:r>
              <a:rPr kumimoji="1" lang="en-US" altLang="zh-CN" dirty="0" smtClean="0"/>
              <a:t>Kafka</a:t>
            </a:r>
            <a:r>
              <a:rPr kumimoji="1" lang="zh-CN" altLang="en-US" dirty="0" smtClean="0"/>
              <a:t>：主要用于日志消息，实时数仓的消息也一般存储在这里。</a:t>
            </a:r>
          </a:p>
          <a:p>
            <a:endParaRPr kumimoji="1" lang="zh-CN" altLang="en-US" dirty="0"/>
          </a:p>
        </p:txBody>
      </p:sp>
      <p:sp>
        <p:nvSpPr>
          <p:cNvPr id="2" name="云形标注 1"/>
          <p:cNvSpPr/>
          <p:nvPr/>
        </p:nvSpPr>
        <p:spPr>
          <a:xfrm>
            <a:off x="6638818" y="929035"/>
            <a:ext cx="1749281" cy="718487"/>
          </a:xfrm>
          <a:prstGeom prst="cloud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调度</a:t>
            </a:r>
            <a:endParaRPr kumimoji="1" lang="zh-CN" altLang="en-US" dirty="0"/>
          </a:p>
        </p:txBody>
      </p:sp>
      <p:sp>
        <p:nvSpPr>
          <p:cNvPr id="5" name="云形标注 4"/>
          <p:cNvSpPr/>
          <p:nvPr/>
        </p:nvSpPr>
        <p:spPr>
          <a:xfrm>
            <a:off x="694532" y="2944675"/>
            <a:ext cx="1916698" cy="905515"/>
          </a:xfrm>
          <a:prstGeom prst="cloud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集群</a:t>
            </a:r>
            <a:endParaRPr kumimoji="1" lang="zh-CN" altLang="en-US" dirty="0"/>
          </a:p>
        </p:txBody>
      </p:sp>
      <p:sp>
        <p:nvSpPr>
          <p:cNvPr id="6" name="云形标注 5"/>
          <p:cNvSpPr/>
          <p:nvPr/>
        </p:nvSpPr>
        <p:spPr>
          <a:xfrm>
            <a:off x="3586461" y="2482760"/>
            <a:ext cx="1916698" cy="905515"/>
          </a:xfrm>
          <a:prstGeom prst="cloud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Hive</a:t>
            </a:r>
            <a:r>
              <a:rPr kumimoji="1" lang="zh-CN" altLang="en-US" dirty="0" smtClean="0"/>
              <a:t>表</a:t>
            </a:r>
            <a:endParaRPr kumimoji="1" lang="zh-CN" altLang="en-US" dirty="0"/>
          </a:p>
        </p:txBody>
      </p:sp>
      <p:sp>
        <p:nvSpPr>
          <p:cNvPr id="7" name="云形标注 6"/>
          <p:cNvSpPr/>
          <p:nvPr/>
        </p:nvSpPr>
        <p:spPr>
          <a:xfrm>
            <a:off x="6036323" y="2791068"/>
            <a:ext cx="2351776" cy="794274"/>
          </a:xfrm>
          <a:prstGeom prst="cloud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Ods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dwd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dws</a:t>
            </a:r>
            <a:r>
              <a:rPr kumimoji="1" lang="en-US" altLang="zh-CN" dirty="0" smtClean="0"/>
              <a:t>/ads/dim</a:t>
            </a:r>
            <a:endParaRPr kumimoji="1" lang="zh-CN" altLang="en-US" dirty="0" smtClean="0"/>
          </a:p>
        </p:txBody>
      </p:sp>
      <p:sp>
        <p:nvSpPr>
          <p:cNvPr id="9" name="云形标注 8"/>
          <p:cNvSpPr/>
          <p:nvPr/>
        </p:nvSpPr>
        <p:spPr>
          <a:xfrm>
            <a:off x="4232266" y="3585342"/>
            <a:ext cx="1916698" cy="905515"/>
          </a:xfrm>
          <a:prstGeom prst="cloud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zh-CN" dirty="0" smtClean="0"/>
              <a:t>y</a:t>
            </a:r>
            <a:r>
              <a:rPr kumimoji="1" lang="en-US" altLang="zh-CN" dirty="0" err="1" smtClean="0"/>
              <a:t>arn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0720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问号2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10" y="704383"/>
            <a:ext cx="2440282" cy="2940099"/>
          </a:xfrm>
          <a:prstGeom prst="rect">
            <a:avLst/>
          </a:prstGeom>
        </p:spPr>
      </p:pic>
      <p:sp>
        <p:nvSpPr>
          <p:cNvPr id="3" name="云形标注 2"/>
          <p:cNvSpPr/>
          <p:nvPr/>
        </p:nvSpPr>
        <p:spPr>
          <a:xfrm>
            <a:off x="4115607" y="787915"/>
            <a:ext cx="3668772" cy="1963909"/>
          </a:xfrm>
          <a:prstGeom prst="cloudCallout">
            <a:avLst>
              <a:gd name="adj1" fmla="val -57051"/>
              <a:gd name="adj2" fmla="val 5651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有哪些工具来让整个大数据</a:t>
            </a:r>
            <a:r>
              <a:rPr kumimoji="1" lang="en-US" altLang="zh-CN" sz="2400" dirty="0" smtClean="0">
                <a:latin typeface="微软雅黑"/>
                <a:ea typeface="微软雅黑"/>
                <a:cs typeface="微软雅黑"/>
              </a:rPr>
              <a:t>run</a:t>
            </a:r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起来呢？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823749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直接连接符 41"/>
          <p:cNvCxnSpPr/>
          <p:nvPr>
            <p:custDataLst>
              <p:tags r:id="rId1"/>
            </p:custDataLst>
          </p:nvPr>
        </p:nvCxnSpPr>
        <p:spPr>
          <a:xfrm>
            <a:off x="5465593" y="1594917"/>
            <a:ext cx="666984" cy="1283"/>
          </a:xfrm>
          <a:prstGeom prst="line">
            <a:avLst/>
          </a:prstGeom>
          <a:ln w="19050">
            <a:solidFill>
              <a:srgbClr val="000000">
                <a:lumMod val="50000"/>
                <a:lumOff val="50000"/>
              </a:srgbClr>
            </a:solidFill>
            <a:prstDash val="dashDot"/>
            <a:headEnd type="none"/>
            <a:tailEnd type="none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cxnSp>
        <p:nvCxnSpPr>
          <p:cNvPr id="43" name="直接连接符 42"/>
          <p:cNvCxnSpPr/>
          <p:nvPr>
            <p:custDataLst>
              <p:tags r:id="rId2"/>
            </p:custDataLst>
          </p:nvPr>
        </p:nvCxnSpPr>
        <p:spPr>
          <a:xfrm rot="5400000" flipH="1" flipV="1">
            <a:off x="5195083" y="1623772"/>
            <a:ext cx="307703" cy="246146"/>
          </a:xfrm>
          <a:prstGeom prst="line">
            <a:avLst/>
          </a:prstGeom>
          <a:ln w="19050">
            <a:solidFill>
              <a:srgbClr val="000000">
                <a:lumMod val="50000"/>
                <a:lumOff val="50000"/>
              </a:srgbClr>
            </a:solidFill>
            <a:prstDash val="dashDot"/>
            <a:headEnd type="none"/>
            <a:tailEnd type="none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cxnSp>
        <p:nvCxnSpPr>
          <p:cNvPr id="40" name="直接连接符 39"/>
          <p:cNvCxnSpPr/>
          <p:nvPr>
            <p:custDataLst>
              <p:tags r:id="rId3"/>
            </p:custDataLst>
          </p:nvPr>
        </p:nvCxnSpPr>
        <p:spPr>
          <a:xfrm>
            <a:off x="5564082" y="2954597"/>
            <a:ext cx="567332" cy="0"/>
          </a:xfrm>
          <a:prstGeom prst="line">
            <a:avLst/>
          </a:prstGeom>
          <a:ln w="19050">
            <a:solidFill>
              <a:srgbClr val="000000">
                <a:lumMod val="50000"/>
                <a:lumOff val="50000"/>
              </a:srgbClr>
            </a:solidFill>
            <a:prstDash val="dashDot"/>
            <a:headEnd type="none"/>
            <a:tailEnd type="none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cxnSp>
        <p:nvCxnSpPr>
          <p:cNvPr id="38" name="直接连接符 37"/>
          <p:cNvCxnSpPr/>
          <p:nvPr>
            <p:custDataLst>
              <p:tags r:id="rId4"/>
            </p:custDataLst>
          </p:nvPr>
        </p:nvCxnSpPr>
        <p:spPr>
          <a:xfrm>
            <a:off x="5407284" y="4250886"/>
            <a:ext cx="724133" cy="0"/>
          </a:xfrm>
          <a:prstGeom prst="line">
            <a:avLst/>
          </a:prstGeom>
          <a:ln w="19050">
            <a:solidFill>
              <a:srgbClr val="000000">
                <a:lumMod val="50000"/>
                <a:lumOff val="50000"/>
              </a:srgbClr>
            </a:solidFill>
            <a:prstDash val="dashDot"/>
            <a:headEnd type="none"/>
            <a:tailEnd type="none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cxnSp>
        <p:nvCxnSpPr>
          <p:cNvPr id="39" name="直接连接符 38"/>
          <p:cNvCxnSpPr>
            <a:stCxn id="89" idx="10"/>
          </p:cNvCxnSpPr>
          <p:nvPr>
            <p:custDataLst>
              <p:tags r:id="rId5"/>
            </p:custDataLst>
          </p:nvPr>
        </p:nvCxnSpPr>
        <p:spPr>
          <a:xfrm>
            <a:off x="4961663" y="3626610"/>
            <a:ext cx="452509" cy="626200"/>
          </a:xfrm>
          <a:prstGeom prst="line">
            <a:avLst/>
          </a:prstGeom>
          <a:ln w="19050">
            <a:solidFill>
              <a:srgbClr val="000000">
                <a:lumMod val="50000"/>
                <a:lumOff val="50000"/>
              </a:srgbClr>
            </a:solidFill>
            <a:prstDash val="dashDot"/>
            <a:headEnd type="none"/>
            <a:tailEnd type="none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29" name="任意多边形 28"/>
          <p:cNvSpPr/>
          <p:nvPr>
            <p:custDataLst>
              <p:tags r:id="rId6"/>
            </p:custDataLst>
          </p:nvPr>
        </p:nvSpPr>
        <p:spPr bwMode="auto">
          <a:xfrm>
            <a:off x="3558420" y="1930382"/>
            <a:ext cx="1705488" cy="1705487"/>
          </a:xfrm>
          <a:custGeom>
            <a:avLst/>
            <a:gdLst/>
            <a:ahLst/>
            <a:cxnLst>
              <a:cxn ang="0">
                <a:pos x="1116" y="391"/>
              </a:cxn>
              <a:cxn ang="0">
                <a:pos x="391" y="127"/>
              </a:cxn>
              <a:cxn ang="0">
                <a:pos x="127" y="851"/>
              </a:cxn>
              <a:cxn ang="0">
                <a:pos x="851" y="1115"/>
              </a:cxn>
              <a:cxn ang="0">
                <a:pos x="1116" y="391"/>
              </a:cxn>
            </a:cxnLst>
            <a:rect l="0" t="0" r="r" b="b"/>
            <a:pathLst>
              <a:path w="1243" h="1243">
                <a:moveTo>
                  <a:pt x="1116" y="391"/>
                </a:moveTo>
                <a:cubicBezTo>
                  <a:pt x="989" y="118"/>
                  <a:pt x="664" y="0"/>
                  <a:pt x="391" y="127"/>
                </a:cubicBezTo>
                <a:cubicBezTo>
                  <a:pt x="118" y="254"/>
                  <a:pt x="0" y="578"/>
                  <a:pt x="127" y="851"/>
                </a:cubicBezTo>
                <a:cubicBezTo>
                  <a:pt x="254" y="1124"/>
                  <a:pt x="579" y="1243"/>
                  <a:pt x="851" y="1115"/>
                </a:cubicBezTo>
                <a:cubicBezTo>
                  <a:pt x="1124" y="988"/>
                  <a:pt x="1243" y="664"/>
                  <a:pt x="1116" y="391"/>
                </a:cubicBezTo>
                <a:close/>
              </a:path>
            </a:pathLst>
          </a:custGeom>
          <a:solidFill>
            <a:srgbClr val="1F74AD">
              <a:lumMod val="20000"/>
              <a:lumOff val="80000"/>
            </a:srgbClr>
          </a:solidFill>
          <a:ln w="9525">
            <a:noFill/>
            <a:round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/>
          </a:p>
        </p:txBody>
      </p:sp>
      <p:sp>
        <p:nvSpPr>
          <p:cNvPr id="31" name="任意多边形 30"/>
          <p:cNvSpPr/>
          <p:nvPr>
            <p:custDataLst>
              <p:tags r:id="rId7"/>
            </p:custDataLst>
          </p:nvPr>
        </p:nvSpPr>
        <p:spPr bwMode="auto">
          <a:xfrm>
            <a:off x="3982648" y="2350130"/>
            <a:ext cx="886892" cy="558411"/>
          </a:xfrm>
          <a:custGeom>
            <a:avLst/>
            <a:gdLst/>
            <a:ahLst/>
            <a:cxnLst>
              <a:cxn ang="0">
                <a:pos x="880" y="447"/>
              </a:cxn>
              <a:cxn ang="0">
                <a:pos x="879" y="427"/>
              </a:cxn>
              <a:cxn ang="0">
                <a:pos x="431" y="0"/>
              </a:cxn>
              <a:cxn ang="0">
                <a:pos x="3" y="317"/>
              </a:cxn>
              <a:cxn ang="0">
                <a:pos x="0" y="326"/>
              </a:cxn>
              <a:cxn ang="0">
                <a:pos x="108" y="326"/>
              </a:cxn>
              <a:cxn ang="0">
                <a:pos x="109" y="322"/>
              </a:cxn>
              <a:cxn ang="0">
                <a:pos x="431" y="102"/>
              </a:cxn>
              <a:cxn ang="0">
                <a:pos x="776" y="424"/>
              </a:cxn>
              <a:cxn ang="0">
                <a:pos x="778" y="447"/>
              </a:cxn>
              <a:cxn ang="0">
                <a:pos x="729" y="447"/>
              </a:cxn>
              <a:cxn ang="0">
                <a:pos x="826" y="580"/>
              </a:cxn>
              <a:cxn ang="0">
                <a:pos x="921" y="447"/>
              </a:cxn>
              <a:cxn ang="0">
                <a:pos x="880" y="447"/>
              </a:cxn>
            </a:cxnLst>
            <a:rect l="0" t="0" r="r" b="b"/>
            <a:pathLst>
              <a:path w="921" h="580">
                <a:moveTo>
                  <a:pt x="880" y="447"/>
                </a:moveTo>
                <a:cubicBezTo>
                  <a:pt x="879" y="427"/>
                  <a:pt x="879" y="427"/>
                  <a:pt x="879" y="427"/>
                </a:cubicBezTo>
                <a:cubicBezTo>
                  <a:pt x="867" y="187"/>
                  <a:pt x="670" y="0"/>
                  <a:pt x="431" y="0"/>
                </a:cubicBezTo>
                <a:cubicBezTo>
                  <a:pt x="236" y="0"/>
                  <a:pt x="60" y="130"/>
                  <a:pt x="3" y="317"/>
                </a:cubicBezTo>
                <a:cubicBezTo>
                  <a:pt x="0" y="326"/>
                  <a:pt x="0" y="326"/>
                  <a:pt x="0" y="326"/>
                </a:cubicBezTo>
                <a:cubicBezTo>
                  <a:pt x="108" y="326"/>
                  <a:pt x="108" y="326"/>
                  <a:pt x="108" y="326"/>
                </a:cubicBezTo>
                <a:cubicBezTo>
                  <a:pt x="109" y="322"/>
                  <a:pt x="109" y="322"/>
                  <a:pt x="109" y="322"/>
                </a:cubicBezTo>
                <a:cubicBezTo>
                  <a:pt x="162" y="188"/>
                  <a:pt x="288" y="102"/>
                  <a:pt x="431" y="102"/>
                </a:cubicBezTo>
                <a:cubicBezTo>
                  <a:pt x="612" y="102"/>
                  <a:pt x="763" y="244"/>
                  <a:pt x="776" y="424"/>
                </a:cubicBezTo>
                <a:cubicBezTo>
                  <a:pt x="778" y="447"/>
                  <a:pt x="778" y="447"/>
                  <a:pt x="778" y="447"/>
                </a:cubicBezTo>
                <a:cubicBezTo>
                  <a:pt x="729" y="447"/>
                  <a:pt x="729" y="447"/>
                  <a:pt x="729" y="447"/>
                </a:cubicBezTo>
                <a:cubicBezTo>
                  <a:pt x="826" y="580"/>
                  <a:pt x="826" y="580"/>
                  <a:pt x="826" y="580"/>
                </a:cubicBezTo>
                <a:cubicBezTo>
                  <a:pt x="921" y="447"/>
                  <a:pt x="921" y="447"/>
                  <a:pt x="921" y="447"/>
                </a:cubicBezTo>
                <a:lnTo>
                  <a:pt x="880" y="447"/>
                </a:lnTo>
                <a:close/>
              </a:path>
            </a:pathLst>
          </a:custGeom>
          <a:solidFill>
            <a:srgbClr val="1F74AD">
              <a:lumMod val="75000"/>
            </a:srgbClr>
          </a:solidFill>
          <a:ln w="9525">
            <a:noFill/>
            <a:round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/>
          </a:p>
        </p:txBody>
      </p:sp>
      <p:sp>
        <p:nvSpPr>
          <p:cNvPr id="32" name="任意多边形 31"/>
          <p:cNvSpPr/>
          <p:nvPr>
            <p:custDataLst>
              <p:tags r:id="rId8"/>
            </p:custDataLst>
          </p:nvPr>
        </p:nvSpPr>
        <p:spPr bwMode="auto">
          <a:xfrm>
            <a:off x="3952787" y="2795070"/>
            <a:ext cx="806264" cy="421048"/>
          </a:xfrm>
          <a:custGeom>
            <a:avLst/>
            <a:gdLst/>
            <a:ahLst/>
            <a:cxnLst>
              <a:cxn ang="0">
                <a:pos x="704" y="235"/>
              </a:cxn>
              <a:cxn ang="0">
                <a:pos x="462" y="334"/>
              </a:cxn>
              <a:cxn ang="0">
                <a:pos x="166" y="166"/>
              </a:cxn>
              <a:cxn ang="0">
                <a:pos x="147" y="134"/>
              </a:cxn>
              <a:cxn ang="0">
                <a:pos x="192" y="134"/>
              </a:cxn>
              <a:cxn ang="0">
                <a:pos x="95" y="0"/>
              </a:cxn>
              <a:cxn ang="0">
                <a:pos x="0" y="134"/>
              </a:cxn>
              <a:cxn ang="0">
                <a:pos x="38" y="134"/>
              </a:cxn>
              <a:cxn ang="0">
                <a:pos x="43" y="147"/>
              </a:cxn>
              <a:cxn ang="0">
                <a:pos x="462" y="436"/>
              </a:cxn>
              <a:cxn ang="0">
                <a:pos x="830" y="244"/>
              </a:cxn>
              <a:cxn ang="0">
                <a:pos x="838" y="233"/>
              </a:cxn>
              <a:cxn ang="0">
                <a:pos x="706" y="233"/>
              </a:cxn>
              <a:cxn ang="0">
                <a:pos x="704" y="235"/>
              </a:cxn>
            </a:cxnLst>
            <a:rect l="0" t="0" r="r" b="b"/>
            <a:pathLst>
              <a:path w="838" h="436">
                <a:moveTo>
                  <a:pt x="704" y="235"/>
                </a:moveTo>
                <a:cubicBezTo>
                  <a:pt x="640" y="298"/>
                  <a:pt x="551" y="334"/>
                  <a:pt x="462" y="334"/>
                </a:cubicBezTo>
                <a:cubicBezTo>
                  <a:pt x="342" y="334"/>
                  <a:pt x="228" y="270"/>
                  <a:pt x="166" y="166"/>
                </a:cubicBezTo>
                <a:cubicBezTo>
                  <a:pt x="147" y="134"/>
                  <a:pt x="147" y="134"/>
                  <a:pt x="147" y="134"/>
                </a:cubicBezTo>
                <a:cubicBezTo>
                  <a:pt x="192" y="134"/>
                  <a:pt x="192" y="134"/>
                  <a:pt x="192" y="134"/>
                </a:cubicBezTo>
                <a:cubicBezTo>
                  <a:pt x="95" y="0"/>
                  <a:pt x="95" y="0"/>
                  <a:pt x="95" y="0"/>
                </a:cubicBezTo>
                <a:cubicBezTo>
                  <a:pt x="0" y="134"/>
                  <a:pt x="0" y="134"/>
                  <a:pt x="0" y="134"/>
                </a:cubicBezTo>
                <a:cubicBezTo>
                  <a:pt x="38" y="134"/>
                  <a:pt x="38" y="134"/>
                  <a:pt x="38" y="134"/>
                </a:cubicBezTo>
                <a:cubicBezTo>
                  <a:pt x="43" y="147"/>
                  <a:pt x="43" y="147"/>
                  <a:pt x="43" y="147"/>
                </a:cubicBezTo>
                <a:cubicBezTo>
                  <a:pt x="109" y="320"/>
                  <a:pt x="278" y="436"/>
                  <a:pt x="462" y="436"/>
                </a:cubicBezTo>
                <a:cubicBezTo>
                  <a:pt x="609" y="436"/>
                  <a:pt x="746" y="364"/>
                  <a:pt x="830" y="244"/>
                </a:cubicBezTo>
                <a:cubicBezTo>
                  <a:pt x="838" y="233"/>
                  <a:pt x="838" y="233"/>
                  <a:pt x="838" y="233"/>
                </a:cubicBezTo>
                <a:cubicBezTo>
                  <a:pt x="706" y="233"/>
                  <a:pt x="706" y="233"/>
                  <a:pt x="706" y="233"/>
                </a:cubicBezTo>
                <a:lnTo>
                  <a:pt x="704" y="235"/>
                </a:lnTo>
                <a:close/>
              </a:path>
            </a:pathLst>
          </a:custGeom>
          <a:solidFill>
            <a:srgbClr val="1F74AD">
              <a:lumMod val="75000"/>
            </a:srgbClr>
          </a:solidFill>
          <a:ln w="9525">
            <a:noFill/>
            <a:round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/>
          </a:p>
        </p:txBody>
      </p:sp>
      <p:sp>
        <p:nvSpPr>
          <p:cNvPr id="33" name="任意多边形 32"/>
          <p:cNvSpPr/>
          <p:nvPr>
            <p:custDataLst>
              <p:tags r:id="rId9"/>
            </p:custDataLst>
          </p:nvPr>
        </p:nvSpPr>
        <p:spPr bwMode="auto">
          <a:xfrm>
            <a:off x="4123000" y="2523329"/>
            <a:ext cx="543482" cy="528550"/>
          </a:xfrm>
          <a:custGeom>
            <a:avLst/>
            <a:gdLst/>
            <a:ahLst/>
            <a:cxnLst>
              <a:cxn ang="0">
                <a:pos x="0" y="227"/>
              </a:cxn>
              <a:cxn ang="0">
                <a:pos x="0" y="327"/>
              </a:cxn>
              <a:cxn ang="0">
                <a:pos x="46" y="327"/>
              </a:cxn>
              <a:cxn ang="0">
                <a:pos x="80" y="407"/>
              </a:cxn>
              <a:cxn ang="0">
                <a:pos x="48" y="439"/>
              </a:cxn>
              <a:cxn ang="0">
                <a:pos x="119" y="510"/>
              </a:cxn>
              <a:cxn ang="0">
                <a:pos x="151" y="478"/>
              </a:cxn>
              <a:cxn ang="0">
                <a:pos x="230" y="511"/>
              </a:cxn>
              <a:cxn ang="0">
                <a:pos x="230" y="550"/>
              </a:cxn>
              <a:cxn ang="0">
                <a:pos x="330" y="550"/>
              </a:cxn>
              <a:cxn ang="0">
                <a:pos x="330" y="512"/>
              </a:cxn>
              <a:cxn ang="0">
                <a:pos x="414" y="478"/>
              </a:cxn>
              <a:cxn ang="0">
                <a:pos x="444" y="509"/>
              </a:cxn>
              <a:cxn ang="0">
                <a:pos x="515" y="438"/>
              </a:cxn>
              <a:cxn ang="0">
                <a:pos x="485" y="408"/>
              </a:cxn>
              <a:cxn ang="0">
                <a:pos x="520" y="327"/>
              </a:cxn>
              <a:cxn ang="0">
                <a:pos x="564" y="327"/>
              </a:cxn>
              <a:cxn ang="0">
                <a:pos x="564" y="227"/>
              </a:cxn>
              <a:cxn ang="0">
                <a:pos x="521" y="227"/>
              </a:cxn>
              <a:cxn ang="0">
                <a:pos x="486" y="143"/>
              </a:cxn>
              <a:cxn ang="0">
                <a:pos x="518" y="111"/>
              </a:cxn>
              <a:cxn ang="0">
                <a:pos x="447" y="40"/>
              </a:cxn>
              <a:cxn ang="0">
                <a:pos x="415" y="72"/>
              </a:cxn>
              <a:cxn ang="0">
                <a:pos x="330" y="38"/>
              </a:cxn>
              <a:cxn ang="0">
                <a:pos x="330" y="0"/>
              </a:cxn>
              <a:cxn ang="0">
                <a:pos x="230" y="0"/>
              </a:cxn>
              <a:cxn ang="0">
                <a:pos x="230" y="39"/>
              </a:cxn>
              <a:cxn ang="0">
                <a:pos x="150" y="73"/>
              </a:cxn>
              <a:cxn ang="0">
                <a:pos x="116" y="39"/>
              </a:cxn>
              <a:cxn ang="0">
                <a:pos x="45" y="110"/>
              </a:cxn>
              <a:cxn ang="0">
                <a:pos x="79" y="144"/>
              </a:cxn>
              <a:cxn ang="0">
                <a:pos x="45" y="227"/>
              </a:cxn>
              <a:cxn ang="0">
                <a:pos x="0" y="227"/>
              </a:cxn>
              <a:cxn ang="0">
                <a:pos x="283" y="104"/>
              </a:cxn>
              <a:cxn ang="0">
                <a:pos x="456" y="275"/>
              </a:cxn>
              <a:cxn ang="0">
                <a:pos x="283" y="446"/>
              </a:cxn>
              <a:cxn ang="0">
                <a:pos x="110" y="275"/>
              </a:cxn>
              <a:cxn ang="0">
                <a:pos x="283" y="104"/>
              </a:cxn>
            </a:cxnLst>
            <a:rect l="0" t="0" r="r" b="b"/>
            <a:pathLst>
              <a:path w="564" h="550">
                <a:moveTo>
                  <a:pt x="0" y="227"/>
                </a:moveTo>
                <a:cubicBezTo>
                  <a:pt x="0" y="327"/>
                  <a:pt x="0" y="327"/>
                  <a:pt x="0" y="327"/>
                </a:cubicBezTo>
                <a:cubicBezTo>
                  <a:pt x="46" y="327"/>
                  <a:pt x="46" y="327"/>
                  <a:pt x="46" y="327"/>
                </a:cubicBezTo>
                <a:cubicBezTo>
                  <a:pt x="52" y="356"/>
                  <a:pt x="64" y="383"/>
                  <a:pt x="80" y="407"/>
                </a:cubicBezTo>
                <a:cubicBezTo>
                  <a:pt x="48" y="439"/>
                  <a:pt x="48" y="439"/>
                  <a:pt x="48" y="439"/>
                </a:cubicBezTo>
                <a:cubicBezTo>
                  <a:pt x="119" y="510"/>
                  <a:pt x="119" y="510"/>
                  <a:pt x="119" y="510"/>
                </a:cubicBezTo>
                <a:cubicBezTo>
                  <a:pt x="151" y="478"/>
                  <a:pt x="151" y="478"/>
                  <a:pt x="151" y="478"/>
                </a:cubicBezTo>
                <a:cubicBezTo>
                  <a:pt x="175" y="493"/>
                  <a:pt x="202" y="504"/>
                  <a:pt x="230" y="511"/>
                </a:cubicBezTo>
                <a:cubicBezTo>
                  <a:pt x="230" y="550"/>
                  <a:pt x="230" y="550"/>
                  <a:pt x="230" y="550"/>
                </a:cubicBezTo>
                <a:cubicBezTo>
                  <a:pt x="330" y="550"/>
                  <a:pt x="330" y="550"/>
                  <a:pt x="330" y="550"/>
                </a:cubicBezTo>
                <a:cubicBezTo>
                  <a:pt x="330" y="512"/>
                  <a:pt x="330" y="512"/>
                  <a:pt x="330" y="512"/>
                </a:cubicBezTo>
                <a:cubicBezTo>
                  <a:pt x="360" y="506"/>
                  <a:pt x="389" y="494"/>
                  <a:pt x="414" y="478"/>
                </a:cubicBezTo>
                <a:cubicBezTo>
                  <a:pt x="444" y="509"/>
                  <a:pt x="444" y="509"/>
                  <a:pt x="444" y="509"/>
                </a:cubicBezTo>
                <a:cubicBezTo>
                  <a:pt x="515" y="438"/>
                  <a:pt x="515" y="438"/>
                  <a:pt x="515" y="438"/>
                </a:cubicBezTo>
                <a:cubicBezTo>
                  <a:pt x="485" y="408"/>
                  <a:pt x="485" y="408"/>
                  <a:pt x="485" y="408"/>
                </a:cubicBezTo>
                <a:cubicBezTo>
                  <a:pt x="502" y="384"/>
                  <a:pt x="514" y="356"/>
                  <a:pt x="520" y="327"/>
                </a:cubicBezTo>
                <a:cubicBezTo>
                  <a:pt x="564" y="327"/>
                  <a:pt x="564" y="327"/>
                  <a:pt x="564" y="327"/>
                </a:cubicBezTo>
                <a:cubicBezTo>
                  <a:pt x="564" y="227"/>
                  <a:pt x="564" y="227"/>
                  <a:pt x="564" y="227"/>
                </a:cubicBezTo>
                <a:cubicBezTo>
                  <a:pt x="521" y="227"/>
                  <a:pt x="521" y="227"/>
                  <a:pt x="521" y="227"/>
                </a:cubicBezTo>
                <a:cubicBezTo>
                  <a:pt x="515" y="196"/>
                  <a:pt x="503" y="168"/>
                  <a:pt x="486" y="143"/>
                </a:cubicBezTo>
                <a:cubicBezTo>
                  <a:pt x="518" y="111"/>
                  <a:pt x="518" y="111"/>
                  <a:pt x="518" y="111"/>
                </a:cubicBezTo>
                <a:cubicBezTo>
                  <a:pt x="447" y="40"/>
                  <a:pt x="447" y="40"/>
                  <a:pt x="447" y="40"/>
                </a:cubicBezTo>
                <a:cubicBezTo>
                  <a:pt x="415" y="72"/>
                  <a:pt x="415" y="72"/>
                  <a:pt x="415" y="72"/>
                </a:cubicBezTo>
                <a:cubicBezTo>
                  <a:pt x="389" y="56"/>
                  <a:pt x="361" y="44"/>
                  <a:pt x="330" y="38"/>
                </a:cubicBezTo>
                <a:cubicBezTo>
                  <a:pt x="330" y="0"/>
                  <a:pt x="330" y="0"/>
                  <a:pt x="330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230" y="39"/>
                  <a:pt x="230" y="39"/>
                  <a:pt x="230" y="39"/>
                </a:cubicBezTo>
                <a:cubicBezTo>
                  <a:pt x="201" y="46"/>
                  <a:pt x="174" y="57"/>
                  <a:pt x="150" y="73"/>
                </a:cubicBezTo>
                <a:cubicBezTo>
                  <a:pt x="116" y="39"/>
                  <a:pt x="116" y="39"/>
                  <a:pt x="116" y="39"/>
                </a:cubicBezTo>
                <a:cubicBezTo>
                  <a:pt x="45" y="110"/>
                  <a:pt x="45" y="110"/>
                  <a:pt x="45" y="110"/>
                </a:cubicBezTo>
                <a:cubicBezTo>
                  <a:pt x="79" y="144"/>
                  <a:pt x="79" y="144"/>
                  <a:pt x="79" y="144"/>
                </a:cubicBezTo>
                <a:cubicBezTo>
                  <a:pt x="63" y="169"/>
                  <a:pt x="51" y="197"/>
                  <a:pt x="45" y="227"/>
                </a:cubicBezTo>
                <a:lnTo>
                  <a:pt x="0" y="227"/>
                </a:lnTo>
                <a:close/>
                <a:moveTo>
                  <a:pt x="283" y="104"/>
                </a:moveTo>
                <a:cubicBezTo>
                  <a:pt x="378" y="104"/>
                  <a:pt x="456" y="181"/>
                  <a:pt x="456" y="275"/>
                </a:cubicBezTo>
                <a:cubicBezTo>
                  <a:pt x="456" y="369"/>
                  <a:pt x="378" y="446"/>
                  <a:pt x="283" y="446"/>
                </a:cubicBezTo>
                <a:cubicBezTo>
                  <a:pt x="188" y="446"/>
                  <a:pt x="110" y="369"/>
                  <a:pt x="110" y="275"/>
                </a:cubicBezTo>
                <a:cubicBezTo>
                  <a:pt x="110" y="181"/>
                  <a:pt x="188" y="104"/>
                  <a:pt x="283" y="104"/>
                </a:cubicBezTo>
                <a:close/>
              </a:path>
            </a:pathLst>
          </a:custGeom>
          <a:solidFill>
            <a:srgbClr val="1F74AD">
              <a:lumMod val="75000"/>
            </a:srgbClr>
          </a:solidFill>
          <a:ln w="9525">
            <a:noFill/>
            <a:round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/>
          </a:p>
        </p:txBody>
      </p:sp>
      <p:sp>
        <p:nvSpPr>
          <p:cNvPr id="34" name="任意多边形 33"/>
          <p:cNvSpPr/>
          <p:nvPr>
            <p:custDataLst>
              <p:tags r:id="rId10"/>
            </p:custDataLst>
          </p:nvPr>
        </p:nvSpPr>
        <p:spPr bwMode="auto">
          <a:xfrm>
            <a:off x="4266339" y="2663678"/>
            <a:ext cx="253825" cy="247851"/>
          </a:xfrm>
          <a:custGeom>
            <a:avLst/>
            <a:gdLst/>
            <a:ahLst/>
            <a:cxnLst>
              <a:cxn ang="0">
                <a:pos x="131" y="259"/>
              </a:cxn>
              <a:cxn ang="0">
                <a:pos x="261" y="129"/>
              </a:cxn>
              <a:cxn ang="0">
                <a:pos x="131" y="0"/>
              </a:cxn>
              <a:cxn ang="0">
                <a:pos x="0" y="129"/>
              </a:cxn>
              <a:cxn ang="0">
                <a:pos x="131" y="259"/>
              </a:cxn>
              <a:cxn ang="0">
                <a:pos x="131" y="42"/>
              </a:cxn>
              <a:cxn ang="0">
                <a:pos x="219" y="129"/>
              </a:cxn>
              <a:cxn ang="0">
                <a:pos x="131" y="217"/>
              </a:cxn>
              <a:cxn ang="0">
                <a:pos x="42" y="129"/>
              </a:cxn>
              <a:cxn ang="0">
                <a:pos x="131" y="42"/>
              </a:cxn>
            </a:cxnLst>
            <a:rect l="0" t="0" r="r" b="b"/>
            <a:pathLst>
              <a:path w="261" h="259">
                <a:moveTo>
                  <a:pt x="131" y="259"/>
                </a:moveTo>
                <a:cubicBezTo>
                  <a:pt x="203" y="259"/>
                  <a:pt x="261" y="201"/>
                  <a:pt x="261" y="129"/>
                </a:cubicBezTo>
                <a:cubicBezTo>
                  <a:pt x="261" y="58"/>
                  <a:pt x="203" y="0"/>
                  <a:pt x="131" y="0"/>
                </a:cubicBezTo>
                <a:cubicBezTo>
                  <a:pt x="58" y="0"/>
                  <a:pt x="0" y="58"/>
                  <a:pt x="0" y="129"/>
                </a:cubicBezTo>
                <a:cubicBezTo>
                  <a:pt x="0" y="201"/>
                  <a:pt x="58" y="259"/>
                  <a:pt x="131" y="259"/>
                </a:cubicBezTo>
                <a:close/>
                <a:moveTo>
                  <a:pt x="131" y="42"/>
                </a:moveTo>
                <a:cubicBezTo>
                  <a:pt x="179" y="42"/>
                  <a:pt x="219" y="81"/>
                  <a:pt x="219" y="129"/>
                </a:cubicBezTo>
                <a:cubicBezTo>
                  <a:pt x="219" y="177"/>
                  <a:pt x="179" y="217"/>
                  <a:pt x="131" y="217"/>
                </a:cubicBezTo>
                <a:cubicBezTo>
                  <a:pt x="82" y="217"/>
                  <a:pt x="42" y="177"/>
                  <a:pt x="42" y="129"/>
                </a:cubicBezTo>
                <a:cubicBezTo>
                  <a:pt x="42" y="81"/>
                  <a:pt x="82" y="42"/>
                  <a:pt x="131" y="42"/>
                </a:cubicBezTo>
                <a:close/>
              </a:path>
            </a:pathLst>
          </a:custGeom>
          <a:solidFill>
            <a:srgbClr val="1F74AD">
              <a:lumMod val="75000"/>
            </a:srgbClr>
          </a:solidFill>
          <a:ln w="9525">
            <a:noFill/>
            <a:round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/>
          </a:p>
        </p:txBody>
      </p:sp>
      <p:sp>
        <p:nvSpPr>
          <p:cNvPr id="35" name="椭圆 34"/>
          <p:cNvSpPr/>
          <p:nvPr>
            <p:custDataLst>
              <p:tags r:id="rId11"/>
            </p:custDataLst>
          </p:nvPr>
        </p:nvSpPr>
        <p:spPr bwMode="auto">
          <a:xfrm>
            <a:off x="4349950" y="2744302"/>
            <a:ext cx="89585" cy="86600"/>
          </a:xfrm>
          <a:prstGeom prst="ellipse">
            <a:avLst/>
          </a:prstGeom>
          <a:solidFill>
            <a:srgbClr val="1F74AD">
              <a:lumMod val="75000"/>
            </a:srgbClr>
          </a:solidFill>
          <a:ln w="9525">
            <a:noFill/>
            <a:round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/>
          </a:p>
        </p:txBody>
      </p:sp>
      <p:sp>
        <p:nvSpPr>
          <p:cNvPr id="25" name="文本框 24"/>
          <p:cNvSpPr txBox="1"/>
          <p:nvPr>
            <p:custDataLst>
              <p:tags r:id="rId12"/>
            </p:custDataLst>
          </p:nvPr>
        </p:nvSpPr>
        <p:spPr bwMode="auto">
          <a:xfrm>
            <a:off x="6131416" y="1329259"/>
            <a:ext cx="2037203" cy="358279"/>
          </a:xfrm>
          <a:prstGeom prst="rect">
            <a:avLst/>
          </a:prstGeom>
          <a:noFill/>
        </p:spPr>
        <p:txBody>
          <a:bodyPr wrap="square" lIns="90000" tIns="46800" rIns="90000" bIns="0" anchor="ctr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zh-CN" altLang="en-US" b="1" spc="300" dirty="0">
                <a:latin typeface="微软雅黑" pitchFamily="34" charset="-122"/>
                <a:ea typeface="微软雅黑" pitchFamily="34" charset="-122"/>
                <a:cs typeface="+mn-ea"/>
              </a:rPr>
              <a:t>数据质量</a:t>
            </a:r>
          </a:p>
        </p:txBody>
      </p:sp>
      <p:sp>
        <p:nvSpPr>
          <p:cNvPr id="21" name="文本框 20"/>
          <p:cNvSpPr txBox="1"/>
          <p:nvPr>
            <p:custDataLst>
              <p:tags r:id="rId13"/>
            </p:custDataLst>
          </p:nvPr>
        </p:nvSpPr>
        <p:spPr bwMode="auto">
          <a:xfrm>
            <a:off x="6131416" y="2667031"/>
            <a:ext cx="2037203" cy="358279"/>
          </a:xfrm>
          <a:prstGeom prst="rect">
            <a:avLst/>
          </a:prstGeom>
          <a:noFill/>
        </p:spPr>
        <p:txBody>
          <a:bodyPr wrap="square" lIns="90000" tIns="46800" rIns="90000" bIns="0" anchor="ctr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zh-CN" altLang="en-US" b="1" spc="300" dirty="0">
                <a:latin typeface="微软雅黑" pitchFamily="34" charset="-122"/>
                <a:ea typeface="微软雅黑" pitchFamily="34" charset="-122"/>
                <a:cs typeface="+mn-ea"/>
              </a:rPr>
              <a:t>数据资产</a:t>
            </a:r>
          </a:p>
        </p:txBody>
      </p:sp>
      <p:sp>
        <p:nvSpPr>
          <p:cNvPr id="19" name="文本框 18"/>
          <p:cNvSpPr txBox="1"/>
          <p:nvPr>
            <p:custDataLst>
              <p:tags r:id="rId14"/>
            </p:custDataLst>
          </p:nvPr>
        </p:nvSpPr>
        <p:spPr bwMode="auto">
          <a:xfrm>
            <a:off x="6131416" y="4004804"/>
            <a:ext cx="2037203" cy="358279"/>
          </a:xfrm>
          <a:prstGeom prst="rect">
            <a:avLst/>
          </a:prstGeom>
          <a:noFill/>
        </p:spPr>
        <p:txBody>
          <a:bodyPr wrap="square" lIns="90000" tIns="46800" rIns="90000" bIns="0" anchor="ctr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zh-CN" altLang="en-US" b="1" spc="300" dirty="0">
                <a:latin typeface="微软雅黑" pitchFamily="34" charset="-122"/>
                <a:ea typeface="微软雅黑" pitchFamily="34" charset="-122"/>
                <a:cs typeface="+mn-ea"/>
              </a:rPr>
              <a:t>数据可视化</a:t>
            </a:r>
          </a:p>
        </p:txBody>
      </p:sp>
      <p:cxnSp>
        <p:nvCxnSpPr>
          <p:cNvPr id="47" name="直接连接符 46"/>
          <p:cNvCxnSpPr/>
          <p:nvPr>
            <p:custDataLst>
              <p:tags r:id="rId15"/>
            </p:custDataLst>
          </p:nvPr>
        </p:nvCxnSpPr>
        <p:spPr>
          <a:xfrm flipH="1">
            <a:off x="2635368" y="1624693"/>
            <a:ext cx="666984" cy="1283"/>
          </a:xfrm>
          <a:prstGeom prst="line">
            <a:avLst/>
          </a:prstGeom>
          <a:ln w="19050">
            <a:solidFill>
              <a:srgbClr val="000000">
                <a:lumMod val="50000"/>
                <a:lumOff val="50000"/>
              </a:srgbClr>
            </a:solidFill>
            <a:prstDash val="dashDot"/>
            <a:headEnd type="none"/>
            <a:tailEnd type="none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cxnSp>
        <p:nvCxnSpPr>
          <p:cNvPr id="48" name="直接连接符 47"/>
          <p:cNvCxnSpPr/>
          <p:nvPr>
            <p:custDataLst>
              <p:tags r:id="rId16"/>
            </p:custDataLst>
          </p:nvPr>
        </p:nvCxnSpPr>
        <p:spPr>
          <a:xfrm rot="16200000" flipV="1">
            <a:off x="3265165" y="1653548"/>
            <a:ext cx="307703" cy="246146"/>
          </a:xfrm>
          <a:prstGeom prst="line">
            <a:avLst/>
          </a:prstGeom>
          <a:ln w="19050">
            <a:solidFill>
              <a:srgbClr val="000000">
                <a:lumMod val="50000"/>
                <a:lumOff val="50000"/>
              </a:srgbClr>
            </a:solidFill>
            <a:prstDash val="dashDot"/>
            <a:headEnd type="none"/>
            <a:tailEnd type="none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cxnSp>
        <p:nvCxnSpPr>
          <p:cNvPr id="50" name="直接连接符 49"/>
          <p:cNvCxnSpPr/>
          <p:nvPr>
            <p:custDataLst>
              <p:tags r:id="rId17"/>
            </p:custDataLst>
          </p:nvPr>
        </p:nvCxnSpPr>
        <p:spPr>
          <a:xfrm flipH="1" flipV="1">
            <a:off x="2635368" y="4289183"/>
            <a:ext cx="666984" cy="1283"/>
          </a:xfrm>
          <a:prstGeom prst="line">
            <a:avLst/>
          </a:prstGeom>
          <a:ln w="19050">
            <a:solidFill>
              <a:srgbClr val="000000">
                <a:lumMod val="50000"/>
                <a:lumOff val="50000"/>
              </a:srgbClr>
            </a:solidFill>
            <a:prstDash val="dashDot"/>
            <a:headEnd type="none"/>
            <a:tailEnd type="none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cxnSp>
        <p:nvCxnSpPr>
          <p:cNvPr id="51" name="直接连接符 50"/>
          <p:cNvCxnSpPr>
            <a:stCxn id="80" idx="41"/>
          </p:cNvCxnSpPr>
          <p:nvPr>
            <p:custDataLst>
              <p:tags r:id="rId18"/>
            </p:custDataLst>
          </p:nvPr>
        </p:nvCxnSpPr>
        <p:spPr>
          <a:xfrm flipH="1">
            <a:off x="3295945" y="3632102"/>
            <a:ext cx="558717" cy="660285"/>
          </a:xfrm>
          <a:prstGeom prst="line">
            <a:avLst/>
          </a:prstGeom>
          <a:ln w="19050">
            <a:solidFill>
              <a:srgbClr val="000000">
                <a:lumMod val="50000"/>
                <a:lumOff val="50000"/>
              </a:srgbClr>
            </a:solidFill>
            <a:prstDash val="dashDot"/>
            <a:headEnd type="none"/>
            <a:tailEnd type="none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53" name="文本框 52"/>
          <p:cNvSpPr txBox="1"/>
          <p:nvPr>
            <p:custDataLst>
              <p:tags r:id="rId19"/>
            </p:custDataLst>
          </p:nvPr>
        </p:nvSpPr>
        <p:spPr bwMode="auto">
          <a:xfrm>
            <a:off x="745834" y="1416364"/>
            <a:ext cx="1889537" cy="358279"/>
          </a:xfrm>
          <a:prstGeom prst="rect">
            <a:avLst/>
          </a:prstGeom>
          <a:noFill/>
        </p:spPr>
        <p:txBody>
          <a:bodyPr wrap="square" lIns="90000" tIns="46800" rIns="90000" bIns="0" anchor="ctr">
            <a:normAutofit lnSpcReduction="10000"/>
          </a:bodyPr>
          <a:lstStyle/>
          <a:p>
            <a:pPr algn="r">
              <a:lnSpc>
                <a:spcPct val="120000"/>
              </a:lnSpc>
            </a:pPr>
            <a:r>
              <a:rPr lang="zh-CN" altLang="en-US" b="1" spc="300" dirty="0">
                <a:latin typeface="微软雅黑" pitchFamily="34" charset="-122"/>
                <a:ea typeface="微软雅黑" pitchFamily="34" charset="-122"/>
                <a:cs typeface="+mn-ea"/>
              </a:rPr>
              <a:t>数据同步工具</a:t>
            </a:r>
          </a:p>
        </p:txBody>
      </p:sp>
      <p:sp>
        <p:nvSpPr>
          <p:cNvPr id="56" name="文本框 55"/>
          <p:cNvSpPr txBox="1"/>
          <p:nvPr>
            <p:custDataLst>
              <p:tags r:id="rId20"/>
            </p:custDataLst>
          </p:nvPr>
        </p:nvSpPr>
        <p:spPr bwMode="auto">
          <a:xfrm>
            <a:off x="745834" y="4027607"/>
            <a:ext cx="1889537" cy="358279"/>
          </a:xfrm>
          <a:prstGeom prst="rect">
            <a:avLst/>
          </a:prstGeom>
          <a:noFill/>
        </p:spPr>
        <p:txBody>
          <a:bodyPr wrap="square" lIns="90000" tIns="46800" rIns="90000" bIns="0" anchor="ctr">
            <a:normAutofit lnSpcReduction="10000"/>
          </a:bodyPr>
          <a:lstStyle/>
          <a:p>
            <a:pPr algn="r">
              <a:lnSpc>
                <a:spcPct val="120000"/>
              </a:lnSpc>
            </a:pPr>
            <a:r>
              <a:rPr lang="zh-CN" altLang="en-US" b="1" spc="300" dirty="0">
                <a:latin typeface="微软雅黑" pitchFamily="34" charset="-122"/>
                <a:ea typeface="微软雅黑" pitchFamily="34" charset="-122"/>
                <a:cs typeface="+mn-ea"/>
              </a:rPr>
              <a:t>元数据管理</a:t>
            </a:r>
          </a:p>
        </p:txBody>
      </p:sp>
      <p:sp>
        <p:nvSpPr>
          <p:cNvPr id="85" name="任意多边形: 形状 84"/>
          <p:cNvSpPr/>
          <p:nvPr>
            <p:custDataLst>
              <p:tags r:id="rId21"/>
            </p:custDataLst>
          </p:nvPr>
        </p:nvSpPr>
        <p:spPr>
          <a:xfrm>
            <a:off x="4448431" y="1541641"/>
            <a:ext cx="909677" cy="775779"/>
          </a:xfrm>
          <a:custGeom>
            <a:avLst/>
            <a:gdLst>
              <a:gd name="connsiteX0" fmla="*/ 199042 w 1212903"/>
              <a:gd name="connsiteY0" fmla="*/ 0 h 1034372"/>
              <a:gd name="connsiteX1" fmla="*/ 526626 w 1212903"/>
              <a:gd name="connsiteY1" fmla="*/ 82275 h 1034372"/>
              <a:gd name="connsiteX2" fmla="*/ 502834 w 1212903"/>
              <a:gd name="connsiteY2" fmla="*/ 409547 h 1034372"/>
              <a:gd name="connsiteX3" fmla="*/ 501004 w 1212903"/>
              <a:gd name="connsiteY3" fmla="*/ 415032 h 1034372"/>
              <a:gd name="connsiteX4" fmla="*/ 691333 w 1212903"/>
              <a:gd name="connsiteY4" fmla="*/ 521076 h 1034372"/>
              <a:gd name="connsiteX5" fmla="*/ 965843 w 1212903"/>
              <a:gd name="connsiteY5" fmla="*/ 323615 h 1034372"/>
              <a:gd name="connsiteX6" fmla="*/ 1212903 w 1212903"/>
              <a:gd name="connsiteY6" fmla="*/ 553986 h 1034372"/>
              <a:gd name="connsiteX7" fmla="*/ 1033556 w 1212903"/>
              <a:gd name="connsiteY7" fmla="*/ 828237 h 1034372"/>
              <a:gd name="connsiteX8" fmla="*/ 1028067 w 1212903"/>
              <a:gd name="connsiteY8" fmla="*/ 833721 h 1034372"/>
              <a:gd name="connsiteX9" fmla="*/ 1089366 w 1212903"/>
              <a:gd name="connsiteY9" fmla="*/ 921629 h 1034372"/>
              <a:gd name="connsiteX10" fmla="*/ 894089 w 1212903"/>
              <a:gd name="connsiteY10" fmla="*/ 1034372 h 1034372"/>
              <a:gd name="connsiteX11" fmla="*/ 803125 w 1212903"/>
              <a:gd name="connsiteY11" fmla="*/ 913173 h 1034372"/>
              <a:gd name="connsiteX12" fmla="*/ 19595 w 1212903"/>
              <a:gd name="connsiteY12" fmla="*/ 526335 h 1034372"/>
              <a:gd name="connsiteX13" fmla="*/ 0 w 1212903"/>
              <a:gd name="connsiteY13" fmla="*/ 526081 h 1034372"/>
              <a:gd name="connsiteX14" fmla="*/ 0 w 1212903"/>
              <a:gd name="connsiteY14" fmla="*/ 298240 h 1034372"/>
              <a:gd name="connsiteX15" fmla="*/ 25871 w 1212903"/>
              <a:gd name="connsiteY15" fmla="*/ 300761 h 1034372"/>
              <a:gd name="connsiteX16" fmla="*/ 52636 w 1212903"/>
              <a:gd name="connsiteY16" fmla="*/ 303504 h 1034372"/>
              <a:gd name="connsiteX17" fmla="*/ 199042 w 1212903"/>
              <a:gd name="connsiteY17" fmla="*/ 0 h 103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2903" h="1034372">
                <a:moveTo>
                  <a:pt x="199042" y="0"/>
                </a:moveTo>
                <a:cubicBezTo>
                  <a:pt x="199042" y="0"/>
                  <a:pt x="199042" y="0"/>
                  <a:pt x="526626" y="82275"/>
                </a:cubicBezTo>
                <a:cubicBezTo>
                  <a:pt x="526626" y="82275"/>
                  <a:pt x="526626" y="82275"/>
                  <a:pt x="502834" y="409547"/>
                </a:cubicBezTo>
                <a:cubicBezTo>
                  <a:pt x="502834" y="409547"/>
                  <a:pt x="502834" y="409547"/>
                  <a:pt x="501004" y="415032"/>
                </a:cubicBezTo>
                <a:cubicBezTo>
                  <a:pt x="566887" y="446115"/>
                  <a:pt x="630939" y="480852"/>
                  <a:pt x="691333" y="521076"/>
                </a:cubicBezTo>
                <a:cubicBezTo>
                  <a:pt x="691333" y="521076"/>
                  <a:pt x="691333" y="521076"/>
                  <a:pt x="965843" y="323615"/>
                </a:cubicBezTo>
                <a:cubicBezTo>
                  <a:pt x="965843" y="323615"/>
                  <a:pt x="965843" y="323615"/>
                  <a:pt x="1212903" y="553986"/>
                </a:cubicBezTo>
                <a:cubicBezTo>
                  <a:pt x="1212903" y="553986"/>
                  <a:pt x="1212903" y="553986"/>
                  <a:pt x="1033556" y="828237"/>
                </a:cubicBezTo>
                <a:cubicBezTo>
                  <a:pt x="1033556" y="828237"/>
                  <a:pt x="1033556" y="828237"/>
                  <a:pt x="1028067" y="833721"/>
                </a:cubicBezTo>
                <a:lnTo>
                  <a:pt x="1089366" y="921629"/>
                </a:lnTo>
                <a:lnTo>
                  <a:pt x="894089" y="1034372"/>
                </a:lnTo>
                <a:lnTo>
                  <a:pt x="803125" y="913173"/>
                </a:lnTo>
                <a:cubicBezTo>
                  <a:pt x="603431" y="682214"/>
                  <a:pt x="318679" y="544781"/>
                  <a:pt x="19595" y="526335"/>
                </a:cubicBezTo>
                <a:lnTo>
                  <a:pt x="0" y="526081"/>
                </a:lnTo>
                <a:lnTo>
                  <a:pt x="0" y="298240"/>
                </a:lnTo>
                <a:lnTo>
                  <a:pt x="25871" y="300761"/>
                </a:lnTo>
                <a:cubicBezTo>
                  <a:pt x="34336" y="301675"/>
                  <a:pt x="42571" y="302590"/>
                  <a:pt x="52636" y="303504"/>
                </a:cubicBezTo>
                <a:cubicBezTo>
                  <a:pt x="52636" y="303504"/>
                  <a:pt x="52636" y="303504"/>
                  <a:pt x="199042" y="0"/>
                </a:cubicBezTo>
                <a:close/>
              </a:path>
            </a:pathLst>
          </a:custGeom>
          <a:solidFill>
            <a:srgbClr val="1AA3AA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: 形状 93"/>
          <p:cNvSpPr/>
          <p:nvPr>
            <p:custDataLst>
              <p:tags r:id="rId22"/>
            </p:custDataLst>
          </p:nvPr>
        </p:nvSpPr>
        <p:spPr>
          <a:xfrm>
            <a:off x="3424426" y="1546604"/>
            <a:ext cx="951170" cy="796812"/>
          </a:xfrm>
          <a:custGeom>
            <a:avLst/>
            <a:gdLst>
              <a:gd name="connsiteX0" fmla="*/ 1067212 w 1268226"/>
              <a:gd name="connsiteY0" fmla="*/ 0 h 1062416"/>
              <a:gd name="connsiteX1" fmla="*/ 1195130 w 1268226"/>
              <a:gd name="connsiteY1" fmla="*/ 292721 h 1062416"/>
              <a:gd name="connsiteX2" fmla="*/ 1196958 w 1268226"/>
              <a:gd name="connsiteY2" fmla="*/ 298210 h 1062416"/>
              <a:gd name="connsiteX3" fmla="*/ 1268226 w 1268226"/>
              <a:gd name="connsiteY3" fmla="*/ 290892 h 1062416"/>
              <a:gd name="connsiteX4" fmla="*/ 1268226 w 1268226"/>
              <a:gd name="connsiteY4" fmla="*/ 446547 h 1062416"/>
              <a:gd name="connsiteX5" fmla="*/ 1268226 w 1268226"/>
              <a:gd name="connsiteY5" fmla="*/ 518933 h 1062416"/>
              <a:gd name="connsiteX6" fmla="*/ 1165894 w 1268226"/>
              <a:gd name="connsiteY6" fmla="*/ 527644 h 1062416"/>
              <a:gd name="connsiteX7" fmla="*/ 841089 w 1268226"/>
              <a:gd name="connsiteY7" fmla="*/ 622962 h 1062416"/>
              <a:gd name="connsiteX8" fmla="*/ 352046 w 1268226"/>
              <a:gd name="connsiteY8" fmla="*/ 1062310 h 1062416"/>
              <a:gd name="connsiteX9" fmla="*/ 351989 w 1268226"/>
              <a:gd name="connsiteY9" fmla="*/ 1062416 h 1062416"/>
              <a:gd name="connsiteX10" fmla="*/ 155954 w 1268226"/>
              <a:gd name="connsiteY10" fmla="*/ 949235 h 1062416"/>
              <a:gd name="connsiteX11" fmla="*/ 193706 w 1268226"/>
              <a:gd name="connsiteY11" fmla="*/ 885482 h 1062416"/>
              <a:gd name="connsiteX12" fmla="*/ 0 w 1268226"/>
              <a:gd name="connsiteY12" fmla="*/ 611057 h 1062416"/>
              <a:gd name="connsiteX13" fmla="*/ 233909 w 1268226"/>
              <a:gd name="connsiteY13" fmla="*/ 367732 h 1062416"/>
              <a:gd name="connsiteX14" fmla="*/ 508022 w 1268226"/>
              <a:gd name="connsiteY14" fmla="*/ 552511 h 1062416"/>
              <a:gd name="connsiteX15" fmla="*/ 511677 w 1268226"/>
              <a:gd name="connsiteY15" fmla="*/ 558001 h 1062416"/>
              <a:gd name="connsiteX16" fmla="*/ 758377 w 1268226"/>
              <a:gd name="connsiteY16" fmla="*/ 415298 h 1062416"/>
              <a:gd name="connsiteX17" fmla="*/ 740103 w 1268226"/>
              <a:gd name="connsiteY17" fmla="*/ 84157 h 1062416"/>
              <a:gd name="connsiteX18" fmla="*/ 1067212 w 1268226"/>
              <a:gd name="connsiteY18" fmla="*/ 0 h 1062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68226" h="1062416">
                <a:moveTo>
                  <a:pt x="1067212" y="0"/>
                </a:moveTo>
                <a:cubicBezTo>
                  <a:pt x="1067212" y="0"/>
                  <a:pt x="1067212" y="0"/>
                  <a:pt x="1195130" y="292721"/>
                </a:cubicBezTo>
                <a:cubicBezTo>
                  <a:pt x="1195130" y="292721"/>
                  <a:pt x="1195130" y="292721"/>
                  <a:pt x="1196958" y="298210"/>
                </a:cubicBezTo>
                <a:cubicBezTo>
                  <a:pt x="1224369" y="294551"/>
                  <a:pt x="1246298" y="290892"/>
                  <a:pt x="1268226" y="290892"/>
                </a:cubicBezTo>
                <a:cubicBezTo>
                  <a:pt x="1268226" y="290892"/>
                  <a:pt x="1268226" y="290892"/>
                  <a:pt x="1268226" y="446547"/>
                </a:cubicBezTo>
                <a:lnTo>
                  <a:pt x="1268226" y="518933"/>
                </a:lnTo>
                <a:lnTo>
                  <a:pt x="1165894" y="527644"/>
                </a:lnTo>
                <a:cubicBezTo>
                  <a:pt x="1056121" y="542458"/>
                  <a:pt x="946719" y="573823"/>
                  <a:pt x="841089" y="622962"/>
                </a:cubicBezTo>
                <a:cubicBezTo>
                  <a:pt x="629830" y="721240"/>
                  <a:pt x="463551" y="876685"/>
                  <a:pt x="352046" y="1062310"/>
                </a:cubicBezTo>
                <a:lnTo>
                  <a:pt x="351989" y="1062416"/>
                </a:lnTo>
                <a:lnTo>
                  <a:pt x="155954" y="949235"/>
                </a:lnTo>
                <a:lnTo>
                  <a:pt x="193706" y="885482"/>
                </a:lnTo>
                <a:cubicBezTo>
                  <a:pt x="193706" y="885482"/>
                  <a:pt x="193706" y="885482"/>
                  <a:pt x="0" y="611057"/>
                </a:cubicBezTo>
                <a:cubicBezTo>
                  <a:pt x="0" y="611057"/>
                  <a:pt x="0" y="611057"/>
                  <a:pt x="233909" y="367732"/>
                </a:cubicBezTo>
                <a:cubicBezTo>
                  <a:pt x="233909" y="367732"/>
                  <a:pt x="233909" y="367732"/>
                  <a:pt x="508022" y="552511"/>
                </a:cubicBezTo>
                <a:cubicBezTo>
                  <a:pt x="508022" y="552511"/>
                  <a:pt x="508022" y="552511"/>
                  <a:pt x="511677" y="558001"/>
                </a:cubicBezTo>
                <a:cubicBezTo>
                  <a:pt x="588428" y="501286"/>
                  <a:pt x="670662" y="455548"/>
                  <a:pt x="758377" y="415298"/>
                </a:cubicBezTo>
                <a:cubicBezTo>
                  <a:pt x="758377" y="415298"/>
                  <a:pt x="758377" y="415298"/>
                  <a:pt x="740103" y="84157"/>
                </a:cubicBezTo>
                <a:cubicBezTo>
                  <a:pt x="740103" y="84157"/>
                  <a:pt x="740103" y="84157"/>
                  <a:pt x="1067212" y="0"/>
                </a:cubicBezTo>
                <a:close/>
              </a:path>
            </a:pathLst>
          </a:custGeom>
          <a:solidFill>
            <a:srgbClr val="3498D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任意多边形: 形状 91"/>
          <p:cNvSpPr/>
          <p:nvPr>
            <p:custDataLst>
              <p:tags r:id="rId23"/>
            </p:custDataLst>
          </p:nvPr>
        </p:nvSpPr>
        <p:spPr>
          <a:xfrm>
            <a:off x="5148903" y="2273888"/>
            <a:ext cx="513671" cy="997893"/>
          </a:xfrm>
          <a:custGeom>
            <a:avLst/>
            <a:gdLst>
              <a:gd name="connsiteX0" fmla="*/ 547961 w 684894"/>
              <a:gd name="connsiteY0" fmla="*/ 0 h 1330524"/>
              <a:gd name="connsiteX1" fmla="*/ 548620 w 684894"/>
              <a:gd name="connsiteY1" fmla="*/ 2029 h 1330524"/>
              <a:gd name="connsiteX2" fmla="*/ 548714 w 684894"/>
              <a:gd name="connsiteY2" fmla="*/ 2324 h 1330524"/>
              <a:gd name="connsiteX3" fmla="*/ 552903 w 684894"/>
              <a:gd name="connsiteY3" fmla="*/ 1021 h 1330524"/>
              <a:gd name="connsiteX4" fmla="*/ 647760 w 684894"/>
              <a:gd name="connsiteY4" fmla="*/ 305818 h 1330524"/>
              <a:gd name="connsiteX5" fmla="*/ 647503 w 684894"/>
              <a:gd name="connsiteY5" fmla="*/ 305898 h 1330524"/>
              <a:gd name="connsiteX6" fmla="*/ 651996 w 684894"/>
              <a:gd name="connsiteY6" fmla="*/ 319626 h 1330524"/>
              <a:gd name="connsiteX7" fmla="*/ 363211 w 684894"/>
              <a:gd name="connsiteY7" fmla="*/ 474970 h 1330524"/>
              <a:gd name="connsiteX8" fmla="*/ 355900 w 684894"/>
              <a:gd name="connsiteY8" fmla="*/ 478625 h 1330524"/>
              <a:gd name="connsiteX9" fmla="*/ 368695 w 684894"/>
              <a:gd name="connsiteY9" fmla="*/ 694279 h 1330524"/>
              <a:gd name="connsiteX10" fmla="*/ 370522 w 684894"/>
              <a:gd name="connsiteY10" fmla="*/ 694279 h 1330524"/>
              <a:gd name="connsiteX11" fmla="*/ 684894 w 684894"/>
              <a:gd name="connsiteY11" fmla="*/ 818553 h 1330524"/>
              <a:gd name="connsiteX12" fmla="*/ 622751 w 684894"/>
              <a:gd name="connsiteY12" fmla="*/ 1151172 h 1330524"/>
              <a:gd name="connsiteX13" fmla="*/ 295585 w 684894"/>
              <a:gd name="connsiteY13" fmla="*/ 1147516 h 1330524"/>
              <a:gd name="connsiteX14" fmla="*/ 284619 w 684894"/>
              <a:gd name="connsiteY14" fmla="*/ 1145688 h 1330524"/>
              <a:gd name="connsiteX15" fmla="*/ 217906 w 684894"/>
              <a:gd name="connsiteY15" fmla="*/ 1294864 h 1330524"/>
              <a:gd name="connsiteX16" fmla="*/ 196660 w 684894"/>
              <a:gd name="connsiteY16" fmla="*/ 1330524 h 1330524"/>
              <a:gd name="connsiteX17" fmla="*/ 0 w 684894"/>
              <a:gd name="connsiteY17" fmla="*/ 1216982 h 1330524"/>
              <a:gd name="connsiteX18" fmla="*/ 32064 w 684894"/>
              <a:gd name="connsiteY18" fmla="*/ 1157513 h 1330524"/>
              <a:gd name="connsiteX19" fmla="*/ 37885 w 684894"/>
              <a:gd name="connsiteY19" fmla="*/ 198034 h 1330524"/>
              <a:gd name="connsiteX20" fmla="*/ 5562 w 684894"/>
              <a:gd name="connsiteY20" fmla="*/ 139551 h 1330524"/>
              <a:gd name="connsiteX21" fmla="*/ 202050 w 684894"/>
              <a:gd name="connsiteY21" fmla="*/ 26109 h 1330524"/>
              <a:gd name="connsiteX22" fmla="*/ 211229 w 684894"/>
              <a:gd name="connsiteY22" fmla="*/ 42052 h 1330524"/>
              <a:gd name="connsiteX23" fmla="*/ 547961 w 684894"/>
              <a:gd name="connsiteY23" fmla="*/ 0 h 1330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84894" h="1330524">
                <a:moveTo>
                  <a:pt x="547961" y="0"/>
                </a:moveTo>
                <a:cubicBezTo>
                  <a:pt x="547961" y="0"/>
                  <a:pt x="547961" y="0"/>
                  <a:pt x="548620" y="2029"/>
                </a:cubicBezTo>
                <a:lnTo>
                  <a:pt x="548714" y="2324"/>
                </a:lnTo>
                <a:lnTo>
                  <a:pt x="552903" y="1021"/>
                </a:lnTo>
                <a:lnTo>
                  <a:pt x="647760" y="305818"/>
                </a:lnTo>
                <a:lnTo>
                  <a:pt x="647503" y="305898"/>
                </a:lnTo>
                <a:lnTo>
                  <a:pt x="651996" y="319626"/>
                </a:lnTo>
                <a:cubicBezTo>
                  <a:pt x="651996" y="319626"/>
                  <a:pt x="651996" y="319626"/>
                  <a:pt x="363211" y="474970"/>
                </a:cubicBezTo>
                <a:cubicBezTo>
                  <a:pt x="363211" y="474970"/>
                  <a:pt x="363211" y="474970"/>
                  <a:pt x="355900" y="478625"/>
                </a:cubicBezTo>
                <a:cubicBezTo>
                  <a:pt x="366867" y="549900"/>
                  <a:pt x="370523" y="623003"/>
                  <a:pt x="368695" y="694279"/>
                </a:cubicBezTo>
                <a:lnTo>
                  <a:pt x="370522" y="694279"/>
                </a:lnTo>
                <a:cubicBezTo>
                  <a:pt x="370522" y="694279"/>
                  <a:pt x="370522" y="694279"/>
                  <a:pt x="684894" y="818553"/>
                </a:cubicBezTo>
                <a:cubicBezTo>
                  <a:pt x="684894" y="818553"/>
                  <a:pt x="684894" y="818553"/>
                  <a:pt x="622751" y="1151172"/>
                </a:cubicBezTo>
                <a:cubicBezTo>
                  <a:pt x="622751" y="1151172"/>
                  <a:pt x="622751" y="1151172"/>
                  <a:pt x="295585" y="1147516"/>
                </a:cubicBezTo>
                <a:cubicBezTo>
                  <a:pt x="295585" y="1147516"/>
                  <a:pt x="295585" y="1147516"/>
                  <a:pt x="284619" y="1145688"/>
                </a:cubicBezTo>
                <a:cubicBezTo>
                  <a:pt x="265428" y="1196860"/>
                  <a:pt x="243038" y="1246662"/>
                  <a:pt x="217906" y="1294864"/>
                </a:cubicBezTo>
                <a:lnTo>
                  <a:pt x="196660" y="1330524"/>
                </a:lnTo>
                <a:lnTo>
                  <a:pt x="0" y="1216982"/>
                </a:lnTo>
                <a:lnTo>
                  <a:pt x="32064" y="1157513"/>
                </a:lnTo>
                <a:cubicBezTo>
                  <a:pt x="172099" y="865109"/>
                  <a:pt x="185302" y="514922"/>
                  <a:pt x="37885" y="198034"/>
                </a:cubicBezTo>
                <a:lnTo>
                  <a:pt x="5562" y="139551"/>
                </a:lnTo>
                <a:lnTo>
                  <a:pt x="202050" y="26109"/>
                </a:lnTo>
                <a:lnTo>
                  <a:pt x="211229" y="42052"/>
                </a:lnTo>
                <a:cubicBezTo>
                  <a:pt x="211229" y="42052"/>
                  <a:pt x="211229" y="42052"/>
                  <a:pt x="547961" y="0"/>
                </a:cubicBezTo>
                <a:close/>
              </a:path>
            </a:pathLst>
          </a:custGeom>
          <a:solidFill>
            <a:srgbClr val="69A35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任意多边形: 形状 90"/>
          <p:cNvSpPr/>
          <p:nvPr>
            <p:custDataLst>
              <p:tags r:id="rId24"/>
            </p:custDataLst>
          </p:nvPr>
        </p:nvSpPr>
        <p:spPr>
          <a:xfrm>
            <a:off x="3159756" y="2318932"/>
            <a:ext cx="500308" cy="972799"/>
          </a:xfrm>
          <a:custGeom>
            <a:avLst/>
            <a:gdLst>
              <a:gd name="connsiteX0" fmla="*/ 461717 w 667077"/>
              <a:gd name="connsiteY0" fmla="*/ 0 h 1297065"/>
              <a:gd name="connsiteX1" fmla="*/ 660706 w 667077"/>
              <a:gd name="connsiteY1" fmla="*/ 114885 h 1297065"/>
              <a:gd name="connsiteX2" fmla="*/ 653797 w 667077"/>
              <a:gd name="connsiteY2" fmla="*/ 127746 h 1297065"/>
              <a:gd name="connsiteX3" fmla="*/ 649200 w 667077"/>
              <a:gd name="connsiteY3" fmla="*/ 1087226 h 1297065"/>
              <a:gd name="connsiteX4" fmla="*/ 667077 w 667077"/>
              <a:gd name="connsiteY4" fmla="*/ 1121073 h 1297065"/>
              <a:gd name="connsiteX5" fmla="*/ 424252 w 667077"/>
              <a:gd name="connsiteY5" fmla="*/ 1261268 h 1297065"/>
              <a:gd name="connsiteX6" fmla="*/ 391960 w 667077"/>
              <a:gd name="connsiteY6" fmla="*/ 1265296 h 1297065"/>
              <a:gd name="connsiteX7" fmla="*/ 137319 w 667077"/>
              <a:gd name="connsiteY7" fmla="*/ 1297065 h 1297065"/>
              <a:gd name="connsiteX8" fmla="*/ 31125 w 667077"/>
              <a:gd name="connsiteY8" fmla="*/ 975447 h 1297065"/>
              <a:gd name="connsiteX9" fmla="*/ 322240 w 667077"/>
              <a:gd name="connsiteY9" fmla="*/ 820120 h 1297065"/>
              <a:gd name="connsiteX10" fmla="*/ 329565 w 667077"/>
              <a:gd name="connsiteY10" fmla="*/ 818292 h 1297065"/>
              <a:gd name="connsiteX11" fmla="*/ 316747 w 667077"/>
              <a:gd name="connsiteY11" fmla="*/ 602662 h 1297065"/>
              <a:gd name="connsiteX12" fmla="*/ 314916 w 667077"/>
              <a:gd name="connsiteY12" fmla="*/ 600834 h 1297065"/>
              <a:gd name="connsiteX13" fmla="*/ 0 w 667077"/>
              <a:gd name="connsiteY13" fmla="*/ 476573 h 1297065"/>
              <a:gd name="connsiteX14" fmla="*/ 60420 w 667077"/>
              <a:gd name="connsiteY14" fmla="*/ 145820 h 1297065"/>
              <a:gd name="connsiteX15" fmla="*/ 70261 w 667077"/>
              <a:gd name="connsiteY15" fmla="*/ 145819 h 1297065"/>
              <a:gd name="connsiteX16" fmla="*/ 82853 w 667077"/>
              <a:gd name="connsiteY16" fmla="*/ 145819 h 1297065"/>
              <a:gd name="connsiteX17" fmla="*/ 82854 w 667077"/>
              <a:gd name="connsiteY17" fmla="*/ 144915 h 1297065"/>
              <a:gd name="connsiteX18" fmla="*/ 397078 w 667077"/>
              <a:gd name="connsiteY18" fmla="*/ 144916 h 1297065"/>
              <a:gd name="connsiteX19" fmla="*/ 396753 w 667077"/>
              <a:gd name="connsiteY19" fmla="*/ 144777 h 1297065"/>
              <a:gd name="connsiteX20" fmla="*/ 461717 w 667077"/>
              <a:gd name="connsiteY20" fmla="*/ 0 h 1297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67077" h="1297065">
                <a:moveTo>
                  <a:pt x="461717" y="0"/>
                </a:moveTo>
                <a:lnTo>
                  <a:pt x="660706" y="114885"/>
                </a:lnTo>
                <a:lnTo>
                  <a:pt x="653797" y="127746"/>
                </a:lnTo>
                <a:cubicBezTo>
                  <a:pt x="514333" y="420149"/>
                  <a:pt x="501783" y="770337"/>
                  <a:pt x="649200" y="1087226"/>
                </a:cubicBezTo>
                <a:lnTo>
                  <a:pt x="667077" y="1121073"/>
                </a:lnTo>
                <a:lnTo>
                  <a:pt x="424252" y="1261268"/>
                </a:lnTo>
                <a:lnTo>
                  <a:pt x="391960" y="1265296"/>
                </a:lnTo>
                <a:cubicBezTo>
                  <a:pt x="342610" y="1271453"/>
                  <a:pt x="263652" y="1281304"/>
                  <a:pt x="137319" y="1297065"/>
                </a:cubicBezTo>
                <a:cubicBezTo>
                  <a:pt x="137319" y="1297065"/>
                  <a:pt x="137319" y="1297065"/>
                  <a:pt x="31125" y="975447"/>
                </a:cubicBezTo>
                <a:cubicBezTo>
                  <a:pt x="31125" y="975447"/>
                  <a:pt x="31125" y="975447"/>
                  <a:pt x="322240" y="820120"/>
                </a:cubicBezTo>
                <a:cubicBezTo>
                  <a:pt x="322240" y="820120"/>
                  <a:pt x="322240" y="820120"/>
                  <a:pt x="329565" y="818292"/>
                </a:cubicBezTo>
                <a:cubicBezTo>
                  <a:pt x="318578" y="745198"/>
                  <a:pt x="314916" y="673929"/>
                  <a:pt x="316747" y="602662"/>
                </a:cubicBezTo>
                <a:cubicBezTo>
                  <a:pt x="316747" y="602662"/>
                  <a:pt x="316747" y="602662"/>
                  <a:pt x="314916" y="600834"/>
                </a:cubicBezTo>
                <a:cubicBezTo>
                  <a:pt x="314916" y="600834"/>
                  <a:pt x="314916" y="600834"/>
                  <a:pt x="0" y="476573"/>
                </a:cubicBezTo>
                <a:cubicBezTo>
                  <a:pt x="0" y="476573"/>
                  <a:pt x="0" y="476573"/>
                  <a:pt x="60420" y="145820"/>
                </a:cubicBezTo>
                <a:cubicBezTo>
                  <a:pt x="60420" y="145820"/>
                  <a:pt x="60420" y="145820"/>
                  <a:pt x="70261" y="145819"/>
                </a:cubicBezTo>
                <a:lnTo>
                  <a:pt x="82853" y="145819"/>
                </a:lnTo>
                <a:lnTo>
                  <a:pt x="82854" y="144915"/>
                </a:lnTo>
                <a:lnTo>
                  <a:pt x="397078" y="144916"/>
                </a:lnTo>
                <a:lnTo>
                  <a:pt x="396753" y="144777"/>
                </a:lnTo>
                <a:lnTo>
                  <a:pt x="461717" y="0"/>
                </a:lnTo>
                <a:close/>
              </a:path>
            </a:pathLst>
          </a:custGeom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任意多边形: 形状 88"/>
          <p:cNvSpPr/>
          <p:nvPr>
            <p:custDataLst>
              <p:tags r:id="rId25"/>
            </p:custDataLst>
          </p:nvPr>
        </p:nvSpPr>
        <p:spPr>
          <a:xfrm>
            <a:off x="4448431" y="3246347"/>
            <a:ext cx="948207" cy="748062"/>
          </a:xfrm>
          <a:custGeom>
            <a:avLst/>
            <a:gdLst>
              <a:gd name="connsiteX0" fmla="*/ 885271 w 1264276"/>
              <a:gd name="connsiteY0" fmla="*/ 0 h 997416"/>
              <a:gd name="connsiteX1" fmla="*/ 1082861 w 1264276"/>
              <a:gd name="connsiteY1" fmla="*/ 114078 h 997416"/>
              <a:gd name="connsiteX2" fmla="*/ 1068707 w 1264276"/>
              <a:gd name="connsiteY2" fmla="*/ 137834 h 997416"/>
              <a:gd name="connsiteX3" fmla="*/ 1070534 w 1264276"/>
              <a:gd name="connsiteY3" fmla="*/ 139660 h 997416"/>
              <a:gd name="connsiteX4" fmla="*/ 1264276 w 1264276"/>
              <a:gd name="connsiteY4" fmla="*/ 417451 h 997416"/>
              <a:gd name="connsiteX5" fmla="*/ 1030324 w 1264276"/>
              <a:gd name="connsiteY5" fmla="*/ 660519 h 997416"/>
              <a:gd name="connsiteX6" fmla="*/ 792717 w 1264276"/>
              <a:gd name="connsiteY6" fmla="*/ 497864 h 997416"/>
              <a:gd name="connsiteX7" fmla="*/ 773298 w 1264276"/>
              <a:gd name="connsiteY7" fmla="*/ 468852 h 997416"/>
              <a:gd name="connsiteX8" fmla="*/ 768026 w 1264276"/>
              <a:gd name="connsiteY8" fmla="*/ 460976 h 997416"/>
              <a:gd name="connsiteX9" fmla="*/ 718115 w 1264276"/>
              <a:gd name="connsiteY9" fmla="*/ 491144 h 997416"/>
              <a:gd name="connsiteX10" fmla="*/ 683674 w 1264276"/>
              <a:gd name="connsiteY10" fmla="*/ 507015 h 997416"/>
              <a:gd name="connsiteX11" fmla="*/ 683678 w 1264276"/>
              <a:gd name="connsiteY11" fmla="*/ 507020 h 997416"/>
              <a:gd name="connsiteX12" fmla="*/ 502685 w 1264276"/>
              <a:gd name="connsiteY12" fmla="*/ 600342 h 997416"/>
              <a:gd name="connsiteX13" fmla="*/ 500857 w 1264276"/>
              <a:gd name="connsiteY13" fmla="*/ 594853 h 997416"/>
              <a:gd name="connsiteX14" fmla="*/ 515482 w 1264276"/>
              <a:gd name="connsiteY14" fmla="*/ 913245 h 997416"/>
              <a:gd name="connsiteX15" fmla="*/ 190060 w 1264276"/>
              <a:gd name="connsiteY15" fmla="*/ 997416 h 997416"/>
              <a:gd name="connsiteX16" fmla="*/ 111447 w 1264276"/>
              <a:gd name="connsiteY16" fmla="*/ 726600 h 997416"/>
              <a:gd name="connsiteX17" fmla="*/ 107789 w 1264276"/>
              <a:gd name="connsiteY17" fmla="*/ 713792 h 997416"/>
              <a:gd name="connsiteX18" fmla="*/ 34118 w 1264276"/>
              <a:gd name="connsiteY18" fmla="*/ 721883 h 997416"/>
              <a:gd name="connsiteX19" fmla="*/ 0 w 1264276"/>
              <a:gd name="connsiteY19" fmla="*/ 723641 h 997416"/>
              <a:gd name="connsiteX20" fmla="*/ 0 w 1264276"/>
              <a:gd name="connsiteY20" fmla="*/ 500262 h 997416"/>
              <a:gd name="connsiteX21" fmla="*/ 101152 w 1264276"/>
              <a:gd name="connsiteY21" fmla="*/ 491537 h 997416"/>
              <a:gd name="connsiteX22" fmla="*/ 425001 w 1264276"/>
              <a:gd name="connsiteY22" fmla="*/ 395452 h 997416"/>
              <a:gd name="connsiteX23" fmla="*/ 854251 w 1264276"/>
              <a:gd name="connsiteY23" fmla="*/ 46276 h 997416"/>
              <a:gd name="connsiteX24" fmla="*/ 885271 w 1264276"/>
              <a:gd name="connsiteY24" fmla="*/ 0 h 997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64276" h="997416">
                <a:moveTo>
                  <a:pt x="885271" y="0"/>
                </a:moveTo>
                <a:lnTo>
                  <a:pt x="1082861" y="114078"/>
                </a:lnTo>
                <a:lnTo>
                  <a:pt x="1068707" y="137834"/>
                </a:lnTo>
                <a:cubicBezTo>
                  <a:pt x="1068707" y="137834"/>
                  <a:pt x="1068707" y="137834"/>
                  <a:pt x="1070534" y="139660"/>
                </a:cubicBezTo>
                <a:cubicBezTo>
                  <a:pt x="1070534" y="139660"/>
                  <a:pt x="1070534" y="139660"/>
                  <a:pt x="1264276" y="417451"/>
                </a:cubicBezTo>
                <a:cubicBezTo>
                  <a:pt x="1264276" y="417451"/>
                  <a:pt x="1264276" y="417451"/>
                  <a:pt x="1030324" y="660519"/>
                </a:cubicBezTo>
                <a:cubicBezTo>
                  <a:pt x="1030324" y="660519"/>
                  <a:pt x="1030324" y="660519"/>
                  <a:pt x="792717" y="497864"/>
                </a:cubicBezTo>
                <a:cubicBezTo>
                  <a:pt x="792717" y="497864"/>
                  <a:pt x="792717" y="497864"/>
                  <a:pt x="773298" y="468852"/>
                </a:cubicBezTo>
                <a:lnTo>
                  <a:pt x="768026" y="460976"/>
                </a:lnTo>
                <a:lnTo>
                  <a:pt x="718115" y="491144"/>
                </a:lnTo>
                <a:lnTo>
                  <a:pt x="683674" y="507015"/>
                </a:lnTo>
                <a:lnTo>
                  <a:pt x="683678" y="507020"/>
                </a:lnTo>
                <a:cubicBezTo>
                  <a:pt x="625174" y="541787"/>
                  <a:pt x="564843" y="572896"/>
                  <a:pt x="502685" y="600342"/>
                </a:cubicBezTo>
                <a:cubicBezTo>
                  <a:pt x="502685" y="600342"/>
                  <a:pt x="502685" y="600342"/>
                  <a:pt x="500857" y="594853"/>
                </a:cubicBezTo>
                <a:cubicBezTo>
                  <a:pt x="500857" y="594853"/>
                  <a:pt x="500857" y="594853"/>
                  <a:pt x="515482" y="913245"/>
                </a:cubicBezTo>
                <a:cubicBezTo>
                  <a:pt x="515482" y="913245"/>
                  <a:pt x="515482" y="913245"/>
                  <a:pt x="190060" y="997416"/>
                </a:cubicBezTo>
                <a:cubicBezTo>
                  <a:pt x="190060" y="997416"/>
                  <a:pt x="190060" y="997416"/>
                  <a:pt x="111447" y="726600"/>
                </a:cubicBezTo>
                <a:cubicBezTo>
                  <a:pt x="111447" y="726600"/>
                  <a:pt x="111447" y="726600"/>
                  <a:pt x="107789" y="713792"/>
                </a:cubicBezTo>
                <a:cubicBezTo>
                  <a:pt x="80366" y="717452"/>
                  <a:pt x="56142" y="720082"/>
                  <a:pt x="34118" y="721883"/>
                </a:cubicBezTo>
                <a:lnTo>
                  <a:pt x="0" y="723641"/>
                </a:lnTo>
                <a:lnTo>
                  <a:pt x="0" y="500262"/>
                </a:lnTo>
                <a:lnTo>
                  <a:pt x="101152" y="491537"/>
                </a:lnTo>
                <a:cubicBezTo>
                  <a:pt x="210671" y="476585"/>
                  <a:pt x="319758" y="444978"/>
                  <a:pt x="425001" y="395452"/>
                </a:cubicBezTo>
                <a:cubicBezTo>
                  <a:pt x="601050" y="313554"/>
                  <a:pt x="746065" y="191956"/>
                  <a:pt x="854251" y="46276"/>
                </a:cubicBezTo>
                <a:lnTo>
                  <a:pt x="885271" y="0"/>
                </a:lnTo>
                <a:close/>
              </a:path>
            </a:pathLst>
          </a:custGeom>
          <a:solidFill>
            <a:srgbClr val="9BBB59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任意多边形: 形状 79"/>
          <p:cNvSpPr/>
          <p:nvPr>
            <p:custDataLst>
              <p:tags r:id="rId26"/>
            </p:custDataLst>
          </p:nvPr>
        </p:nvSpPr>
        <p:spPr>
          <a:xfrm>
            <a:off x="3464603" y="3221034"/>
            <a:ext cx="913844" cy="803569"/>
          </a:xfrm>
          <a:custGeom>
            <a:avLst/>
            <a:gdLst>
              <a:gd name="connsiteX0" fmla="*/ 305665 w 1218459"/>
              <a:gd name="connsiteY0" fmla="*/ 0 h 1071425"/>
              <a:gd name="connsiteX1" fmla="*/ 340017 w 1218459"/>
              <a:gd name="connsiteY1" fmla="*/ 51638 h 1071425"/>
              <a:gd name="connsiteX2" fmla="*/ 340293 w 1218459"/>
              <a:gd name="connsiteY2" fmla="*/ 52089 h 1071425"/>
              <a:gd name="connsiteX3" fmla="*/ 340448 w 1218459"/>
              <a:gd name="connsiteY3" fmla="*/ 52287 h 1071425"/>
              <a:gd name="connsiteX4" fmla="*/ 359156 w 1218459"/>
              <a:gd name="connsiteY4" fmla="*/ 80408 h 1071425"/>
              <a:gd name="connsiteX5" fmla="*/ 592329 w 1218459"/>
              <a:gd name="connsiteY5" fmla="*/ 313608 h 1071425"/>
              <a:gd name="connsiteX6" fmla="*/ 619388 w 1218459"/>
              <a:gd name="connsiteY6" fmla="*/ 331707 h 1071425"/>
              <a:gd name="connsiteX7" fmla="*/ 619303 w 1218459"/>
              <a:gd name="connsiteY7" fmla="*/ 331796 h 1071425"/>
              <a:gd name="connsiteX8" fmla="*/ 622494 w 1218459"/>
              <a:gd name="connsiteY8" fmla="*/ 333785 h 1071425"/>
              <a:gd name="connsiteX9" fmla="*/ 682630 w 1218459"/>
              <a:gd name="connsiteY9" fmla="*/ 374008 h 1071425"/>
              <a:gd name="connsiteX10" fmla="*/ 714703 w 1218459"/>
              <a:gd name="connsiteY10" fmla="*/ 391257 h 1071425"/>
              <a:gd name="connsiteX11" fmla="*/ 717682 w 1218459"/>
              <a:gd name="connsiteY11" fmla="*/ 393114 h 1071425"/>
              <a:gd name="connsiteX12" fmla="*/ 723685 w 1218459"/>
              <a:gd name="connsiteY12" fmla="*/ 396088 h 1071425"/>
              <a:gd name="connsiteX13" fmla="*/ 777955 w 1218459"/>
              <a:gd name="connsiteY13" fmla="*/ 425274 h 1071425"/>
              <a:gd name="connsiteX14" fmla="*/ 808590 w 1218459"/>
              <a:gd name="connsiteY14" fmla="*/ 438147 h 1071425"/>
              <a:gd name="connsiteX15" fmla="*/ 810846 w 1218459"/>
              <a:gd name="connsiteY15" fmla="*/ 439265 h 1071425"/>
              <a:gd name="connsiteX16" fmla="*/ 815820 w 1218459"/>
              <a:gd name="connsiteY16" fmla="*/ 441185 h 1071425"/>
              <a:gd name="connsiteX17" fmla="*/ 877546 w 1218459"/>
              <a:gd name="connsiteY17" fmla="*/ 467123 h 1071425"/>
              <a:gd name="connsiteX18" fmla="*/ 905882 w 1218459"/>
              <a:gd name="connsiteY18" fmla="*/ 475960 h 1071425"/>
              <a:gd name="connsiteX19" fmla="*/ 908068 w 1218459"/>
              <a:gd name="connsiteY19" fmla="*/ 476805 h 1071425"/>
              <a:gd name="connsiteX20" fmla="*/ 913770 w 1218459"/>
              <a:gd name="connsiteY20" fmla="*/ 478420 h 1071425"/>
              <a:gd name="connsiteX21" fmla="*/ 980641 w 1218459"/>
              <a:gd name="connsiteY21" fmla="*/ 499276 h 1071425"/>
              <a:gd name="connsiteX22" fmla="*/ 1006412 w 1218459"/>
              <a:gd name="connsiteY22" fmla="*/ 504674 h 1071425"/>
              <a:gd name="connsiteX23" fmla="*/ 1008731 w 1218459"/>
              <a:gd name="connsiteY23" fmla="*/ 505331 h 1071425"/>
              <a:gd name="connsiteX24" fmla="*/ 1015630 w 1218459"/>
              <a:gd name="connsiteY24" fmla="*/ 506605 h 1071425"/>
              <a:gd name="connsiteX25" fmla="*/ 1086487 w 1218459"/>
              <a:gd name="connsiteY25" fmla="*/ 521450 h 1071425"/>
              <a:gd name="connsiteX26" fmla="*/ 1110194 w 1218459"/>
              <a:gd name="connsiteY26" fmla="*/ 524069 h 1071425"/>
              <a:gd name="connsiteX27" fmla="*/ 1112216 w 1218459"/>
              <a:gd name="connsiteY27" fmla="*/ 524442 h 1071425"/>
              <a:gd name="connsiteX28" fmla="*/ 1118863 w 1218459"/>
              <a:gd name="connsiteY28" fmla="*/ 525027 h 1071425"/>
              <a:gd name="connsiteX29" fmla="*/ 1194320 w 1218459"/>
              <a:gd name="connsiteY29" fmla="*/ 533364 h 1071425"/>
              <a:gd name="connsiteX30" fmla="*/ 1216917 w 1218459"/>
              <a:gd name="connsiteY30" fmla="*/ 533648 h 1071425"/>
              <a:gd name="connsiteX31" fmla="*/ 1217907 w 1218459"/>
              <a:gd name="connsiteY31" fmla="*/ 533736 h 1071425"/>
              <a:gd name="connsiteX32" fmla="*/ 1218459 w 1218459"/>
              <a:gd name="connsiteY32" fmla="*/ 533731 h 1071425"/>
              <a:gd name="connsiteX33" fmla="*/ 1218459 w 1218459"/>
              <a:gd name="connsiteY33" fmla="*/ 756282 h 1071425"/>
              <a:gd name="connsiteX34" fmla="*/ 1180062 w 1218459"/>
              <a:gd name="connsiteY34" fmla="*/ 754865 h 1071425"/>
              <a:gd name="connsiteX35" fmla="*/ 1156293 w 1218459"/>
              <a:gd name="connsiteY35" fmla="*/ 764014 h 1071425"/>
              <a:gd name="connsiteX36" fmla="*/ 1011865 w 1218459"/>
              <a:gd name="connsiteY36" fmla="*/ 1071425 h 1071425"/>
              <a:gd name="connsiteX37" fmla="*/ 684614 w 1218459"/>
              <a:gd name="connsiteY37" fmla="*/ 987255 h 1071425"/>
              <a:gd name="connsiteX38" fmla="*/ 708380 w 1218459"/>
              <a:gd name="connsiteY38" fmla="*/ 659714 h 1071425"/>
              <a:gd name="connsiteX39" fmla="*/ 712036 w 1218459"/>
              <a:gd name="connsiteY39" fmla="*/ 648735 h 1071425"/>
              <a:gd name="connsiteX40" fmla="*/ 523731 w 1218459"/>
              <a:gd name="connsiteY40" fmla="*/ 544432 h 1071425"/>
              <a:gd name="connsiteX41" fmla="*/ 520075 w 1218459"/>
              <a:gd name="connsiteY41" fmla="*/ 548092 h 1071425"/>
              <a:gd name="connsiteX42" fmla="*/ 245841 w 1218459"/>
              <a:gd name="connsiteY42" fmla="*/ 745715 h 1071425"/>
              <a:gd name="connsiteX43" fmla="*/ 241500 w 1218459"/>
              <a:gd name="connsiteY43" fmla="*/ 741825 h 1071425"/>
              <a:gd name="connsiteX44" fmla="*/ 234645 w 1218459"/>
              <a:gd name="connsiteY44" fmla="*/ 735689 h 1071425"/>
              <a:gd name="connsiteX45" fmla="*/ 234449 w 1218459"/>
              <a:gd name="connsiteY45" fmla="*/ 735895 h 1071425"/>
              <a:gd name="connsiteX46" fmla="*/ 227743 w 1218459"/>
              <a:gd name="connsiteY46" fmla="*/ 729506 h 1071425"/>
              <a:gd name="connsiteX47" fmla="*/ 211107 w 1218459"/>
              <a:gd name="connsiteY47" fmla="*/ 714609 h 1071425"/>
              <a:gd name="connsiteX48" fmla="*/ 211604 w 1218459"/>
              <a:gd name="connsiteY48" fmla="*/ 714136 h 1071425"/>
              <a:gd name="connsiteX49" fmla="*/ 139253 w 1218459"/>
              <a:gd name="connsiteY49" fmla="*/ 645231 h 1071425"/>
              <a:gd name="connsiteX50" fmla="*/ 139535 w 1218459"/>
              <a:gd name="connsiteY50" fmla="*/ 644935 h 1071425"/>
              <a:gd name="connsiteX51" fmla="*/ 124960 w 1218459"/>
              <a:gd name="connsiteY51" fmla="*/ 631506 h 1071425"/>
              <a:gd name="connsiteX52" fmla="*/ 0 w 1218459"/>
              <a:gd name="connsiteY52" fmla="*/ 516382 h 1071425"/>
              <a:gd name="connsiteX53" fmla="*/ 179429 w 1218459"/>
              <a:gd name="connsiteY53" fmla="*/ 240448 h 1071425"/>
              <a:gd name="connsiteX54" fmla="*/ 186753 w 1218459"/>
              <a:gd name="connsiteY54" fmla="*/ 233139 h 1071425"/>
              <a:gd name="connsiteX55" fmla="*/ 124731 w 1218459"/>
              <a:gd name="connsiteY55" fmla="*/ 144511 h 1071425"/>
              <a:gd name="connsiteX56" fmla="*/ 107193 w 1218459"/>
              <a:gd name="connsiteY56" fmla="*/ 114588 h 1071425"/>
              <a:gd name="connsiteX57" fmla="*/ 305665 w 1218459"/>
              <a:gd name="connsiteY57" fmla="*/ 0 h 1071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218459" h="1071425">
                <a:moveTo>
                  <a:pt x="305665" y="0"/>
                </a:moveTo>
                <a:lnTo>
                  <a:pt x="340017" y="51638"/>
                </a:lnTo>
                <a:lnTo>
                  <a:pt x="340293" y="52089"/>
                </a:lnTo>
                <a:lnTo>
                  <a:pt x="340448" y="52287"/>
                </a:lnTo>
                <a:lnTo>
                  <a:pt x="359156" y="80408"/>
                </a:lnTo>
                <a:cubicBezTo>
                  <a:pt x="425930" y="170578"/>
                  <a:pt x="504792" y="248734"/>
                  <a:pt x="592329" y="313608"/>
                </a:cubicBezTo>
                <a:lnTo>
                  <a:pt x="619388" y="331707"/>
                </a:lnTo>
                <a:lnTo>
                  <a:pt x="619303" y="331796"/>
                </a:lnTo>
                <a:lnTo>
                  <a:pt x="622494" y="333785"/>
                </a:lnTo>
                <a:lnTo>
                  <a:pt x="682630" y="374008"/>
                </a:lnTo>
                <a:lnTo>
                  <a:pt x="714703" y="391257"/>
                </a:lnTo>
                <a:lnTo>
                  <a:pt x="717682" y="393114"/>
                </a:lnTo>
                <a:lnTo>
                  <a:pt x="723685" y="396088"/>
                </a:lnTo>
                <a:lnTo>
                  <a:pt x="777955" y="425274"/>
                </a:lnTo>
                <a:lnTo>
                  <a:pt x="808590" y="438147"/>
                </a:lnTo>
                <a:lnTo>
                  <a:pt x="810846" y="439265"/>
                </a:lnTo>
                <a:lnTo>
                  <a:pt x="815820" y="441185"/>
                </a:lnTo>
                <a:lnTo>
                  <a:pt x="877546" y="467123"/>
                </a:lnTo>
                <a:lnTo>
                  <a:pt x="905882" y="475960"/>
                </a:lnTo>
                <a:lnTo>
                  <a:pt x="908068" y="476805"/>
                </a:lnTo>
                <a:lnTo>
                  <a:pt x="913770" y="478420"/>
                </a:lnTo>
                <a:lnTo>
                  <a:pt x="980641" y="499276"/>
                </a:lnTo>
                <a:lnTo>
                  <a:pt x="1006412" y="504674"/>
                </a:lnTo>
                <a:lnTo>
                  <a:pt x="1008731" y="505331"/>
                </a:lnTo>
                <a:lnTo>
                  <a:pt x="1015630" y="506605"/>
                </a:lnTo>
                <a:lnTo>
                  <a:pt x="1086487" y="521450"/>
                </a:lnTo>
                <a:lnTo>
                  <a:pt x="1110194" y="524069"/>
                </a:lnTo>
                <a:lnTo>
                  <a:pt x="1112216" y="524442"/>
                </a:lnTo>
                <a:lnTo>
                  <a:pt x="1118863" y="525027"/>
                </a:lnTo>
                <a:lnTo>
                  <a:pt x="1194320" y="533364"/>
                </a:lnTo>
                <a:lnTo>
                  <a:pt x="1216917" y="533648"/>
                </a:lnTo>
                <a:lnTo>
                  <a:pt x="1217907" y="533736"/>
                </a:lnTo>
                <a:lnTo>
                  <a:pt x="1218459" y="533731"/>
                </a:lnTo>
                <a:lnTo>
                  <a:pt x="1218459" y="756282"/>
                </a:lnTo>
                <a:lnTo>
                  <a:pt x="1180062" y="754865"/>
                </a:lnTo>
                <a:cubicBezTo>
                  <a:pt x="1180062" y="754865"/>
                  <a:pt x="1180062" y="754865"/>
                  <a:pt x="1156293" y="764014"/>
                </a:cubicBezTo>
                <a:cubicBezTo>
                  <a:pt x="1156293" y="764014"/>
                  <a:pt x="1156293" y="764014"/>
                  <a:pt x="1011865" y="1071425"/>
                </a:cubicBezTo>
                <a:cubicBezTo>
                  <a:pt x="1011865" y="1071425"/>
                  <a:pt x="1011865" y="1071425"/>
                  <a:pt x="684614" y="987255"/>
                </a:cubicBezTo>
                <a:cubicBezTo>
                  <a:pt x="684614" y="987255"/>
                  <a:pt x="684614" y="987255"/>
                  <a:pt x="708380" y="659714"/>
                </a:cubicBezTo>
                <a:cubicBezTo>
                  <a:pt x="708380" y="659714"/>
                  <a:pt x="708380" y="659714"/>
                  <a:pt x="712036" y="648735"/>
                </a:cubicBezTo>
                <a:cubicBezTo>
                  <a:pt x="646223" y="619455"/>
                  <a:pt x="584062" y="584690"/>
                  <a:pt x="523731" y="544432"/>
                </a:cubicBezTo>
                <a:cubicBezTo>
                  <a:pt x="523731" y="544432"/>
                  <a:pt x="523731" y="544432"/>
                  <a:pt x="520075" y="548092"/>
                </a:cubicBezTo>
                <a:cubicBezTo>
                  <a:pt x="520075" y="548092"/>
                  <a:pt x="520075" y="548092"/>
                  <a:pt x="245841" y="745715"/>
                </a:cubicBezTo>
                <a:cubicBezTo>
                  <a:pt x="245841" y="745715"/>
                  <a:pt x="245841" y="745715"/>
                  <a:pt x="241500" y="741825"/>
                </a:cubicBezTo>
                <a:lnTo>
                  <a:pt x="234645" y="735689"/>
                </a:lnTo>
                <a:lnTo>
                  <a:pt x="234449" y="735895"/>
                </a:lnTo>
                <a:lnTo>
                  <a:pt x="227743" y="729506"/>
                </a:lnTo>
                <a:lnTo>
                  <a:pt x="211107" y="714609"/>
                </a:lnTo>
                <a:lnTo>
                  <a:pt x="211604" y="714136"/>
                </a:lnTo>
                <a:lnTo>
                  <a:pt x="139253" y="645231"/>
                </a:lnTo>
                <a:lnTo>
                  <a:pt x="139535" y="644935"/>
                </a:lnTo>
                <a:lnTo>
                  <a:pt x="124960" y="631506"/>
                </a:lnTo>
                <a:cubicBezTo>
                  <a:pt x="107109" y="615059"/>
                  <a:pt x="71405" y="582167"/>
                  <a:pt x="0" y="516382"/>
                </a:cubicBezTo>
                <a:cubicBezTo>
                  <a:pt x="0" y="516382"/>
                  <a:pt x="0" y="516382"/>
                  <a:pt x="179429" y="240448"/>
                </a:cubicBezTo>
                <a:cubicBezTo>
                  <a:pt x="179429" y="240448"/>
                  <a:pt x="179429" y="240448"/>
                  <a:pt x="186753" y="233139"/>
                </a:cubicBezTo>
                <a:cubicBezTo>
                  <a:pt x="164782" y="204815"/>
                  <a:pt x="144184" y="175120"/>
                  <a:pt x="124731" y="144511"/>
                </a:cubicBezTo>
                <a:lnTo>
                  <a:pt x="107193" y="114588"/>
                </a:lnTo>
                <a:lnTo>
                  <a:pt x="305665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7" name="直接连接符 96"/>
          <p:cNvCxnSpPr/>
          <p:nvPr>
            <p:custDataLst>
              <p:tags r:id="rId27"/>
            </p:custDataLst>
          </p:nvPr>
        </p:nvCxnSpPr>
        <p:spPr>
          <a:xfrm>
            <a:off x="2713373" y="2954597"/>
            <a:ext cx="697455" cy="0"/>
          </a:xfrm>
          <a:prstGeom prst="line">
            <a:avLst/>
          </a:prstGeom>
          <a:ln w="19050">
            <a:solidFill>
              <a:srgbClr val="000000">
                <a:lumMod val="50000"/>
                <a:lumOff val="50000"/>
              </a:srgbClr>
            </a:solidFill>
            <a:prstDash val="dashDot"/>
            <a:headEnd type="none"/>
            <a:tailEnd type="none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98" name="文本框 97"/>
          <p:cNvSpPr txBox="1"/>
          <p:nvPr>
            <p:custDataLst>
              <p:tags r:id="rId28"/>
            </p:custDataLst>
          </p:nvPr>
        </p:nvSpPr>
        <p:spPr bwMode="auto">
          <a:xfrm>
            <a:off x="745834" y="2709181"/>
            <a:ext cx="1889537" cy="358279"/>
          </a:xfrm>
          <a:prstGeom prst="rect">
            <a:avLst/>
          </a:prstGeom>
          <a:noFill/>
        </p:spPr>
        <p:txBody>
          <a:bodyPr wrap="square" lIns="90000" tIns="46800" rIns="90000" bIns="0" anchor="ctr">
            <a:normAutofit lnSpcReduction="10000"/>
          </a:bodyPr>
          <a:lstStyle/>
          <a:p>
            <a:pPr algn="r">
              <a:lnSpc>
                <a:spcPct val="120000"/>
              </a:lnSpc>
            </a:pPr>
            <a:r>
              <a:rPr lang="zh-CN" altLang="en-US" b="1" spc="300" dirty="0">
                <a:latin typeface="微软雅黑" pitchFamily="34" charset="-122"/>
                <a:ea typeface="微软雅黑" pitchFamily="34" charset="-122"/>
                <a:cs typeface="+mn-ea"/>
              </a:rPr>
              <a:t>数据开发平台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81853" y="23020"/>
            <a:ext cx="3785711" cy="702756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数据治理体系</a:t>
            </a:r>
          </a:p>
        </p:txBody>
      </p:sp>
      <p:cxnSp>
        <p:nvCxnSpPr>
          <p:cNvPr id="7" name="直接连接符 6"/>
          <p:cNvCxnSpPr/>
          <p:nvPr/>
        </p:nvCxnSpPr>
        <p:spPr>
          <a:xfrm flipH="1" flipV="1">
            <a:off x="4409125" y="1167766"/>
            <a:ext cx="953" cy="540068"/>
          </a:xfrm>
          <a:prstGeom prst="line">
            <a:avLst/>
          </a:prstGeom>
          <a:ln w="15875" cmpd="sng"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>
            <p:custDataLst>
              <p:tags r:id="rId29"/>
            </p:custDataLst>
          </p:nvPr>
        </p:nvSpPr>
        <p:spPr bwMode="auto">
          <a:xfrm>
            <a:off x="2979923" y="809621"/>
            <a:ext cx="1889537" cy="358279"/>
          </a:xfrm>
          <a:prstGeom prst="rect">
            <a:avLst/>
          </a:prstGeom>
          <a:noFill/>
        </p:spPr>
        <p:txBody>
          <a:bodyPr wrap="square" lIns="90000" tIns="46800" rIns="90000" bIns="0" anchor="ctr">
            <a:normAutofit lnSpcReduction="10000"/>
          </a:bodyPr>
          <a:lstStyle/>
          <a:p>
            <a:pPr algn="r">
              <a:lnSpc>
                <a:spcPct val="120000"/>
              </a:lnSpc>
            </a:pPr>
            <a:r>
              <a:rPr lang="zh-CN" altLang="en-US" b="1" spc="300" dirty="0">
                <a:latin typeface="微软雅黑" pitchFamily="34" charset="-122"/>
                <a:ea typeface="微软雅黑" pitchFamily="34" charset="-122"/>
                <a:cs typeface="+mn-ea"/>
              </a:rPr>
              <a:t>数据血缘</a:t>
            </a: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4409125" y="3868103"/>
            <a:ext cx="953" cy="423863"/>
          </a:xfrm>
          <a:prstGeom prst="line">
            <a:avLst/>
          </a:prstGeom>
          <a:ln w="15875" cmpd="sng"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>
            <p:custDataLst>
              <p:tags r:id="rId30"/>
            </p:custDataLst>
          </p:nvPr>
        </p:nvSpPr>
        <p:spPr bwMode="auto">
          <a:xfrm>
            <a:off x="3071838" y="4291961"/>
            <a:ext cx="1889537" cy="358279"/>
          </a:xfrm>
          <a:prstGeom prst="rect">
            <a:avLst/>
          </a:prstGeom>
          <a:noFill/>
        </p:spPr>
        <p:txBody>
          <a:bodyPr wrap="square" lIns="90000" tIns="46800" rIns="90000" bIns="0" anchor="ctr">
            <a:normAutofit lnSpcReduction="10000"/>
          </a:bodyPr>
          <a:lstStyle/>
          <a:p>
            <a:pPr algn="r">
              <a:lnSpc>
                <a:spcPct val="120000"/>
              </a:lnSpc>
            </a:pPr>
            <a:r>
              <a:rPr lang="zh-CN" altLang="en-US" b="1" spc="300" dirty="0">
                <a:latin typeface="微软雅黑" pitchFamily="34" charset="-122"/>
                <a:ea typeface="微软雅黑" pitchFamily="34" charset="-122"/>
                <a:cs typeface="+mn-ea"/>
              </a:rPr>
              <a:t>数据安全</a:t>
            </a:r>
          </a:p>
        </p:txBody>
      </p:sp>
    </p:spTree>
    <p:extLst>
      <p:ext uri="{BB962C8B-B14F-4D97-AF65-F5344CB8AC3E}">
        <p14:creationId xmlns:p14="http://schemas.microsoft.com/office/powerpoint/2010/main" val="16837522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图表 10"/>
          <p:cNvGraphicFramePr/>
          <p:nvPr>
            <p:extLst>
              <p:ext uri="{D42A27DB-BD31-4B8C-83A1-F6EECF244321}">
                <p14:modId xmlns:p14="http://schemas.microsoft.com/office/powerpoint/2010/main" val="577864986"/>
              </p:ext>
            </p:extLst>
          </p:nvPr>
        </p:nvGraphicFramePr>
        <p:xfrm>
          <a:off x="964134" y="1047751"/>
          <a:ext cx="7379323" cy="38371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396010" y="237976"/>
            <a:ext cx="19936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000" dirty="0" smtClean="0">
                <a:latin typeface="微软雅黑"/>
                <a:ea typeface="微软雅黑"/>
                <a:cs typeface="微软雅黑"/>
              </a:rPr>
              <a:t>目录</a:t>
            </a:r>
            <a:endParaRPr kumimoji="1" lang="zh-CN" altLang="en-US" sz="60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680028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43702" y="1019175"/>
            <a:ext cx="677108" cy="378565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zh-CN" altLang="en-US" sz="3200" dirty="0" smtClean="0">
                <a:latin typeface="微软雅黑"/>
                <a:ea typeface="微软雅黑"/>
                <a:cs typeface="微软雅黑"/>
              </a:rPr>
              <a:t>大数据体系基本架构</a:t>
            </a:r>
          </a:p>
        </p:txBody>
      </p:sp>
      <p:pic>
        <p:nvPicPr>
          <p:cNvPr id="4" name="图片 3" descr="总体架构设计 (2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691" y="0"/>
            <a:ext cx="598563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28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0"/>
            <a:ext cx="4824688" cy="51435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3702" y="525255"/>
            <a:ext cx="677108" cy="419602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zh-CN" altLang="en-US" sz="3200" dirty="0" smtClean="0">
                <a:latin typeface="微软雅黑"/>
                <a:ea typeface="微软雅黑"/>
                <a:cs typeface="微软雅黑"/>
              </a:rPr>
              <a:t>大数据主要的工具平台</a:t>
            </a:r>
          </a:p>
        </p:txBody>
      </p:sp>
    </p:spTree>
    <p:extLst>
      <p:ext uri="{BB962C8B-B14F-4D97-AF65-F5344CB8AC3E}">
        <p14:creationId xmlns:p14="http://schemas.microsoft.com/office/powerpoint/2010/main" val="3279823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3994754611"/>
              </p:ext>
            </p:extLst>
          </p:nvPr>
        </p:nvGraphicFramePr>
        <p:xfrm>
          <a:off x="853744" y="363350"/>
          <a:ext cx="7071742" cy="4164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599703" y="40340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>
                <a:latin typeface="微软雅黑"/>
                <a:ea typeface="微软雅黑"/>
                <a:cs typeface="微软雅黑"/>
              </a:rPr>
              <a:t>其他工具</a:t>
            </a:r>
            <a:endParaRPr kumimoji="1" lang="zh-CN" altLang="en-US" sz="28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036930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13165" y="1352395"/>
            <a:ext cx="71477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微软雅黑"/>
                <a:ea typeface="微软雅黑"/>
                <a:cs typeface="微软雅黑"/>
              </a:rPr>
              <a:t>1</a:t>
            </a:r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、建表一定要设置生命周期，如果只是使用临时表，请使用</a:t>
            </a:r>
            <a:r>
              <a:rPr kumimoji="1" lang="en-US" altLang="zh-CN" sz="2400" dirty="0" smtClean="0">
                <a:latin typeface="微软雅黑"/>
                <a:ea typeface="微软雅黑"/>
                <a:cs typeface="微软雅黑"/>
              </a:rPr>
              <a:t>temp</a:t>
            </a:r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库，</a:t>
            </a:r>
            <a:r>
              <a:rPr kumimoji="1" lang="en-US" altLang="zh-CN" sz="2400" dirty="0" smtClean="0">
                <a:latin typeface="微软雅黑"/>
                <a:ea typeface="微软雅黑"/>
                <a:cs typeface="微软雅黑"/>
              </a:rPr>
              <a:t>7</a:t>
            </a:r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天默认删除。</a:t>
            </a:r>
          </a:p>
          <a:p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2、查表一定要注意加上分区。</a:t>
            </a:r>
          </a:p>
          <a:p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3、临时查询请用</a:t>
            </a:r>
            <a:r>
              <a:rPr kumimoji="1" lang="en-US" altLang="zh-CN" sz="2400" dirty="0" err="1" smtClean="0">
                <a:latin typeface="微软雅黑"/>
                <a:ea typeface="微软雅黑"/>
                <a:cs typeface="微软雅黑"/>
              </a:rPr>
              <a:t>adhoc</a:t>
            </a:r>
            <a:r>
              <a:rPr kumimoji="1" lang="zh-CN" altLang="en-US" sz="2400" dirty="0">
                <a:latin typeface="微软雅黑"/>
                <a:ea typeface="微软雅黑"/>
                <a:cs typeface="微软雅黑"/>
              </a:rPr>
              <a:t>，</a:t>
            </a:r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速度是</a:t>
            </a:r>
            <a:r>
              <a:rPr kumimoji="1" lang="en-US" altLang="zh-CN" sz="2400" dirty="0" smtClean="0">
                <a:latin typeface="微软雅黑"/>
                <a:ea typeface="微软雅黑"/>
                <a:cs typeface="微软雅黑"/>
              </a:rPr>
              <a:t>mars</a:t>
            </a:r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上查询的大约</a:t>
            </a:r>
            <a:r>
              <a:rPr kumimoji="1" lang="en-US" altLang="zh-CN" sz="2400" dirty="0" smtClean="0">
                <a:latin typeface="微软雅黑"/>
                <a:ea typeface="微软雅黑"/>
                <a:cs typeface="微软雅黑"/>
              </a:rPr>
              <a:t>10</a:t>
            </a:r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倍。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4521" y="35279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>
                <a:latin typeface="微软雅黑"/>
                <a:ea typeface="微软雅黑"/>
                <a:cs typeface="微软雅黑"/>
              </a:rPr>
              <a:t>常用操作需要注意的点：</a:t>
            </a:r>
            <a:endParaRPr kumimoji="1" lang="zh-CN" altLang="en-US" sz="28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44837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737574" y="234690"/>
            <a:ext cx="7600950" cy="500856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Hadoop</a:t>
            </a:r>
            <a:r>
              <a:rPr lang="zh-TW" altLang="en-US" sz="2400" dirty="0"/>
              <a:t>任务</a:t>
            </a:r>
            <a:r>
              <a:rPr lang="zh-CN" altLang="en-US" sz="2400" dirty="0"/>
              <a:t>错误排查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29562" y="4245937"/>
            <a:ext cx="4572000" cy="623248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/>
          <a:p>
            <a:r>
              <a:rPr lang="en-US" altLang="zh-CN" dirty="0" err="1" smtClean="0"/>
              <a:t>Guoyu</a:t>
            </a:r>
            <a:r>
              <a:rPr lang="zh-CN" altLang="en-US" dirty="0" smtClean="0"/>
              <a:t>集群任务分析和查看 </a:t>
            </a:r>
            <a:r>
              <a:rPr lang="zh-CN" altLang="en-US" dirty="0" smtClean="0">
                <a:hlinkClick r:id="rId2"/>
              </a:rPr>
              <a:t>请戳这里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3" name="图片 2" descr="抓头图片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707654"/>
            <a:ext cx="1843832" cy="1381311"/>
          </a:xfrm>
          <a:prstGeom prst="rect">
            <a:avLst/>
          </a:prstGeom>
        </p:spPr>
      </p:pic>
      <p:sp>
        <p:nvSpPr>
          <p:cNvPr id="5" name="云形标注 4"/>
          <p:cNvSpPr/>
          <p:nvPr/>
        </p:nvSpPr>
        <p:spPr>
          <a:xfrm>
            <a:off x="3599892" y="1059582"/>
            <a:ext cx="2268252" cy="1350150"/>
          </a:xfrm>
          <a:prstGeom prst="cloud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kumimoji="1" lang="zh-CN" altLang="en-US" dirty="0" smtClean="0"/>
              <a:t>我的任务怎么跑了这么久还没出来？</a:t>
            </a:r>
            <a:endParaRPr kumimoji="1" lang="zh-CN" altLang="en-US" dirty="0"/>
          </a:p>
        </p:txBody>
      </p:sp>
      <p:sp>
        <p:nvSpPr>
          <p:cNvPr id="6" name="椭圆形标注 5"/>
          <p:cNvSpPr/>
          <p:nvPr/>
        </p:nvSpPr>
        <p:spPr>
          <a:xfrm>
            <a:off x="575556" y="1113588"/>
            <a:ext cx="2052228" cy="1350150"/>
          </a:xfrm>
          <a:prstGeom prst="wedgeEllipseCallout">
            <a:avLst>
              <a:gd name="adj1" fmla="val 48034"/>
              <a:gd name="adj2" fmla="val 4834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kumimoji="1" lang="zh-CN" altLang="en-US" dirty="0" smtClean="0"/>
              <a:t>怎么报错了</a:t>
            </a:r>
            <a:r>
              <a:rPr kumimoji="1" lang="en-US" altLang="zh-CN" dirty="0" smtClean="0"/>
              <a:t>?mars</a:t>
            </a:r>
            <a:r>
              <a:rPr kumimoji="1" lang="zh-CN" altLang="en-US" dirty="0" smtClean="0"/>
              <a:t>上怎么也没详细错误？</a:t>
            </a:r>
            <a:endParaRPr kumimoji="1" lang="zh-CN" altLang="en-US" dirty="0"/>
          </a:p>
        </p:txBody>
      </p:sp>
      <p:sp>
        <p:nvSpPr>
          <p:cNvPr id="7" name="圆角矩形标注 6"/>
          <p:cNvSpPr/>
          <p:nvPr/>
        </p:nvSpPr>
        <p:spPr>
          <a:xfrm>
            <a:off x="2411760" y="2949792"/>
            <a:ext cx="2376264" cy="648072"/>
          </a:xfrm>
          <a:prstGeom prst="wedgeRoundRect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dirty="0" smtClean="0"/>
              <a:t>这谁的任务？占了集群这么多资源？</a:t>
            </a:r>
            <a:r>
              <a:rPr kumimoji="1" lang="zh-CN" altLang="zh-CN" dirty="0"/>
              <a:t>!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9177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0500" y="123825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kumimoji="1" lang="en-US" altLang="en-US" sz="2800" dirty="0" smtClean="0">
                <a:latin typeface="微软雅黑"/>
                <a:ea typeface="微软雅黑"/>
                <a:cs typeface="微软雅黑"/>
              </a:rPr>
              <a:t>常用工具列表</a:t>
            </a:r>
            <a:endParaRPr kumimoji="1" lang="zh-CN" altLang="en-US" sz="28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9651" y="4237652"/>
            <a:ext cx="82922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/>
              <a:t>测试执行过程中可能需要的环境、工具信息：</a:t>
            </a:r>
            <a:r>
              <a:rPr lang="zh-CN" altLang="en-US" sz="1600" dirty="0" smtClean="0">
                <a:hlinkClick r:id="rId2"/>
              </a:rPr>
              <a:t>请戳</a:t>
            </a:r>
            <a:endParaRPr lang="zh-CN" altLang="en-US" sz="1600" dirty="0" smtClean="0"/>
          </a:p>
          <a:p>
            <a:r>
              <a:rPr lang="zh-CN" altLang="en-US" sz="1600" dirty="0" smtClean="0"/>
              <a:t>数据开发系列课程：</a:t>
            </a:r>
            <a:r>
              <a:rPr lang="zh-CN" altLang="en-US" sz="1600" dirty="0" smtClean="0">
                <a:hlinkClick r:id="rId3"/>
              </a:rPr>
              <a:t>请戳</a:t>
            </a:r>
            <a:endParaRPr lang="zh-CN" altLang="en-US" sz="1600" dirty="0" smtClean="0"/>
          </a:p>
          <a:p>
            <a:r>
              <a:rPr lang="zh-CN" altLang="en-US" sz="1600" u="sng" dirty="0" smtClean="0"/>
              <a:t>工具使用手册汇总：</a:t>
            </a:r>
            <a:r>
              <a:rPr lang="zh-CN" altLang="en-US" sz="1600" u="sng" dirty="0" smtClean="0">
                <a:hlinkClick r:id="rId4"/>
              </a:rPr>
              <a:t>请戳</a:t>
            </a:r>
            <a:endParaRPr lang="en-US" altLang="zh-CN" sz="1600" u="sng" dirty="0" smtClean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214660"/>
              </p:ext>
            </p:extLst>
          </p:nvPr>
        </p:nvGraphicFramePr>
        <p:xfrm>
          <a:off x="521704" y="687221"/>
          <a:ext cx="7124637" cy="352806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749004"/>
                <a:gridCol w="1167563"/>
                <a:gridCol w="3208070"/>
              </a:tblGrid>
              <a:tr h="278130"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使用场景</a:t>
                      </a:r>
                      <a:endParaRPr lang="zh-CN" altLang="en-US" sz="1200" dirty="0"/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工具名称</a:t>
                      </a:r>
                      <a:endParaRPr lang="zh-CN" altLang="en-US" sz="1200" dirty="0"/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工具地址</a:t>
                      </a:r>
                      <a:endParaRPr lang="zh-CN" altLang="en-US" sz="1200" dirty="0"/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离线数据调度任务调试</a:t>
                      </a:r>
                      <a:r>
                        <a:rPr lang="en-US" altLang="zh-CN" sz="1200" dirty="0" smtClean="0"/>
                        <a:t>&amp;</a:t>
                      </a:r>
                      <a:r>
                        <a:rPr lang="zh-CN" altLang="en-US" sz="1200" dirty="0" smtClean="0"/>
                        <a:t>开发</a:t>
                      </a:r>
                      <a:r>
                        <a:rPr lang="en-US" altLang="zh-CN" sz="1200" dirty="0" smtClean="0"/>
                        <a:t>&amp;</a:t>
                      </a:r>
                      <a:r>
                        <a:rPr lang="zh-CN" altLang="en-US" sz="1200" dirty="0" smtClean="0"/>
                        <a:t>发布</a:t>
                      </a:r>
                      <a:endParaRPr lang="zh-CN" altLang="en-US" sz="1200" dirty="0"/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mars</a:t>
                      </a:r>
                      <a:endParaRPr lang="zh-CN" altLang="en-US" sz="1200" dirty="0"/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/>
                        <a:t>http://mars3.vdian.net</a:t>
                      </a:r>
                      <a:endParaRPr lang="zh-CN" altLang="en-US" sz="1200" dirty="0" smtClean="0"/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实时数据调度任务调试</a:t>
                      </a:r>
                      <a:r>
                        <a:rPr lang="en-US" altLang="zh-CN" sz="1200" dirty="0" smtClean="0"/>
                        <a:t>&amp;</a:t>
                      </a:r>
                      <a:r>
                        <a:rPr lang="zh-CN" altLang="en-US" sz="1200" dirty="0" smtClean="0"/>
                        <a:t>开发</a:t>
                      </a:r>
                      <a:r>
                        <a:rPr lang="en-US" altLang="zh-CN" sz="1200" dirty="0" smtClean="0"/>
                        <a:t>&amp;</a:t>
                      </a:r>
                      <a:r>
                        <a:rPr lang="zh-CN" altLang="en-US" sz="1200" dirty="0" smtClean="0"/>
                        <a:t>发布</a:t>
                      </a:r>
                      <a:endParaRPr lang="zh-CN" altLang="en-US" sz="1200" dirty="0"/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metis</a:t>
                      </a:r>
                      <a:endParaRPr lang="zh-CN" altLang="en-US" sz="1200" dirty="0"/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http://d.vdian.net/</a:t>
                      </a:r>
                      <a:r>
                        <a:rPr lang="en-US" altLang="zh-CN" sz="1200" dirty="0" err="1" smtClean="0"/>
                        <a:t>metis.html</a:t>
                      </a:r>
                      <a:r>
                        <a:rPr lang="en-US" altLang="zh-CN" sz="1200" dirty="0" smtClean="0"/>
                        <a:t>#/</a:t>
                      </a:r>
                      <a:endParaRPr lang="zh-CN" altLang="en-US" sz="1200" dirty="0"/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大数据测试平台，主要包括数据形态报告、数据比对、</a:t>
                      </a:r>
                      <a:r>
                        <a:rPr lang="en-US" altLang="zh-CN" sz="1200" dirty="0" err="1" smtClean="0"/>
                        <a:t>hbase</a:t>
                      </a:r>
                      <a:r>
                        <a:rPr lang="zh-CN" altLang="en-US" sz="1200" dirty="0" smtClean="0"/>
                        <a:t>查询</a:t>
                      </a:r>
                      <a:endParaRPr lang="en-US" altLang="zh-CN" sz="1200" dirty="0" smtClean="0"/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 smtClean="0"/>
                        <a:t>dwtest</a:t>
                      </a:r>
                      <a:endParaRPr lang="zh-CN" altLang="en-US" sz="1200" dirty="0"/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http://dwtest.vdian.net/dataform/taskList</a:t>
                      </a:r>
                      <a:endParaRPr lang="zh-CN" altLang="en-US" sz="1200" u="none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7813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/>
                        <a:t>hive</a:t>
                      </a:r>
                      <a:r>
                        <a:rPr lang="zh-CN" altLang="en-US" sz="1200" dirty="0" smtClean="0"/>
                        <a:t>数据快速查询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/>
                        <a:t>Ad-hoc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/>
                        <a:t>http://</a:t>
                      </a:r>
                      <a:r>
                        <a:rPr lang="en-US" altLang="zh-CN" sz="1200" dirty="0" err="1" smtClean="0"/>
                        <a:t>d.vdian.net</a:t>
                      </a:r>
                      <a:r>
                        <a:rPr lang="en-US" altLang="zh-CN" sz="1200" dirty="0" smtClean="0"/>
                        <a:t>/#/</a:t>
                      </a:r>
                      <a:endParaRPr lang="zh-CN" altLang="en-US" sz="1200" dirty="0" smtClean="0"/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离线数据调度后，监控数据的准确性</a:t>
                      </a:r>
                      <a:endParaRPr lang="zh-CN" altLang="en-US" sz="1200" dirty="0"/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数据质量监控</a:t>
                      </a:r>
                      <a:r>
                        <a:rPr lang="en-US" altLang="zh-CN" sz="1200" dirty="0" smtClean="0"/>
                        <a:t>DQC</a:t>
                      </a:r>
                      <a:endParaRPr lang="zh-CN" altLang="en-US" sz="1200" dirty="0"/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http://d.vdian.net/</a:t>
                      </a:r>
                      <a:r>
                        <a:rPr lang="en-US" altLang="zh-CN" sz="1200" dirty="0" err="1" smtClean="0"/>
                        <a:t>dqc.html</a:t>
                      </a:r>
                      <a:r>
                        <a:rPr lang="en-US" altLang="zh-CN" sz="1200" dirty="0" smtClean="0"/>
                        <a:t>#/</a:t>
                      </a:r>
                      <a:endParaRPr lang="zh-CN" altLang="en-US" sz="1200" dirty="0"/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离线数据调度后，监控数据的及时性</a:t>
                      </a:r>
                      <a:endParaRPr lang="zh-CN" altLang="en-US" sz="1200" dirty="0"/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告警平台</a:t>
                      </a:r>
                      <a:endParaRPr lang="zh-CN" altLang="en-US" sz="1200" dirty="0"/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http://</a:t>
                      </a:r>
                      <a:r>
                        <a:rPr lang="en-US" altLang="zh-CN" sz="1200" dirty="0" err="1" smtClean="0"/>
                        <a:t>d.vdian.net</a:t>
                      </a:r>
                      <a:r>
                        <a:rPr lang="en-US" altLang="zh-CN" sz="1200" dirty="0" smtClean="0"/>
                        <a:t>/</a:t>
                      </a:r>
                      <a:r>
                        <a:rPr lang="en-US" altLang="zh-CN" sz="1200" dirty="0" err="1" smtClean="0"/>
                        <a:t>alarm.html</a:t>
                      </a:r>
                      <a:r>
                        <a:rPr lang="en-US" altLang="zh-CN" sz="1200" dirty="0" smtClean="0"/>
                        <a:t>#/</a:t>
                      </a:r>
                      <a:endParaRPr lang="zh-CN" altLang="en-US" sz="1200" dirty="0"/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配置数据服务接口</a:t>
                      </a:r>
                      <a:endParaRPr lang="zh-CN" altLang="en-US" sz="1200" dirty="0"/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数据服务平台</a:t>
                      </a:r>
                      <a:r>
                        <a:rPr lang="en-US" altLang="zh-CN" sz="1200" dirty="0" err="1" smtClean="0"/>
                        <a:t>dataservice</a:t>
                      </a:r>
                      <a:endParaRPr lang="zh-CN" altLang="en-US" sz="1200" dirty="0"/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http://</a:t>
                      </a:r>
                      <a:r>
                        <a:rPr lang="en-US" altLang="zh-CN" sz="1200" dirty="0" err="1" smtClean="0"/>
                        <a:t>d.vdian.net</a:t>
                      </a:r>
                      <a:r>
                        <a:rPr lang="en-US" altLang="zh-CN" sz="1200" dirty="0" smtClean="0"/>
                        <a:t>/</a:t>
                      </a:r>
                      <a:r>
                        <a:rPr lang="en-US" altLang="zh-CN" sz="1200" dirty="0" err="1" smtClean="0"/>
                        <a:t>dsManager.html</a:t>
                      </a:r>
                      <a:r>
                        <a:rPr lang="en-US" altLang="zh-CN" sz="1200" dirty="0" smtClean="0"/>
                        <a:t>#/</a:t>
                      </a:r>
                      <a:endParaRPr lang="zh-CN" altLang="en-US" sz="1200" dirty="0"/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创建</a:t>
                      </a:r>
                      <a:r>
                        <a:rPr lang="en-US" altLang="zh-CN" sz="1200" dirty="0" smtClean="0"/>
                        <a:t>hive</a:t>
                      </a:r>
                      <a:r>
                        <a:rPr lang="zh-CN" altLang="en-US" sz="1200" dirty="0" smtClean="0"/>
                        <a:t>表</a:t>
                      </a:r>
                      <a:endParaRPr lang="zh-CN" altLang="en-US" sz="1200" dirty="0"/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表管理</a:t>
                      </a:r>
                      <a:endParaRPr lang="zh-CN" altLang="en-US" sz="1200" dirty="0"/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http://</a:t>
                      </a:r>
                      <a:r>
                        <a:rPr lang="en-US" altLang="zh-CN" sz="1200" dirty="0" err="1" smtClean="0"/>
                        <a:t>d.vdian.net</a:t>
                      </a:r>
                      <a:r>
                        <a:rPr lang="en-US" altLang="zh-CN" sz="1200" dirty="0" smtClean="0"/>
                        <a:t>/</a:t>
                      </a:r>
                      <a:r>
                        <a:rPr lang="en-US" altLang="zh-CN" sz="1200" dirty="0" err="1" smtClean="0"/>
                        <a:t>index.html</a:t>
                      </a:r>
                      <a:r>
                        <a:rPr lang="en-US" altLang="zh-CN" sz="1200" dirty="0" smtClean="0"/>
                        <a:t>#/</a:t>
                      </a:r>
                      <a:r>
                        <a:rPr lang="en-US" altLang="zh-CN" sz="1200" dirty="0" err="1" smtClean="0"/>
                        <a:t>tbl</a:t>
                      </a:r>
                      <a:r>
                        <a:rPr lang="en-US" altLang="zh-CN" sz="1200" dirty="0" smtClean="0"/>
                        <a:t>-manager</a:t>
                      </a:r>
                      <a:endParaRPr lang="zh-CN" altLang="en-US" sz="1200" dirty="0"/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从</a:t>
                      </a:r>
                      <a:r>
                        <a:rPr lang="en-US" altLang="zh-CN" sz="1200" dirty="0" err="1" smtClean="0"/>
                        <a:t>db</a:t>
                      </a:r>
                      <a:r>
                        <a:rPr lang="zh-CN" altLang="en-US" sz="1200" dirty="0" smtClean="0"/>
                        <a:t>同步数据到</a:t>
                      </a:r>
                      <a:r>
                        <a:rPr lang="en-US" altLang="zh-CN" sz="1200" dirty="0" smtClean="0"/>
                        <a:t>hive</a:t>
                      </a:r>
                      <a:endParaRPr lang="zh-CN" altLang="en-US" sz="1200" dirty="0"/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数据同步</a:t>
                      </a:r>
                      <a:endParaRPr lang="zh-CN" altLang="en-US" sz="1200" dirty="0"/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 http://</a:t>
                      </a:r>
                      <a:r>
                        <a:rPr lang="en-US" altLang="zh-CN" sz="1200" dirty="0" err="1" smtClean="0"/>
                        <a:t>d.vdian.net</a:t>
                      </a:r>
                      <a:r>
                        <a:rPr lang="en-US" altLang="zh-CN" sz="1200" dirty="0" smtClean="0"/>
                        <a:t>/</a:t>
                      </a:r>
                      <a:r>
                        <a:rPr lang="en-US" altLang="zh-CN" sz="1200" dirty="0" err="1" smtClean="0"/>
                        <a:t>dataSync.html</a:t>
                      </a:r>
                      <a:r>
                        <a:rPr lang="en-US" altLang="zh-CN" sz="1200" dirty="0" smtClean="0"/>
                        <a:t>#/</a:t>
                      </a:r>
                      <a:endParaRPr lang="zh-CN" altLang="en-US" sz="1200" dirty="0"/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把</a:t>
                      </a:r>
                      <a:r>
                        <a:rPr lang="en-US" altLang="zh-CN" sz="1200" dirty="0" smtClean="0"/>
                        <a:t>hive</a:t>
                      </a:r>
                      <a:r>
                        <a:rPr lang="zh-CN" altLang="en-US" sz="1200" dirty="0" smtClean="0"/>
                        <a:t>数据同步到</a:t>
                      </a:r>
                      <a:r>
                        <a:rPr lang="en-US" altLang="zh-CN" sz="1200" dirty="0" err="1" smtClean="0"/>
                        <a:t>es</a:t>
                      </a:r>
                      <a:r>
                        <a:rPr lang="zh-CN" altLang="en-US" sz="1200" dirty="0" smtClean="0"/>
                        <a:t>或者</a:t>
                      </a:r>
                      <a:r>
                        <a:rPr lang="en-US" altLang="zh-CN" sz="1200" dirty="0" err="1" smtClean="0"/>
                        <a:t>hbase</a:t>
                      </a:r>
                      <a:endParaRPr lang="zh-CN" altLang="en-US" sz="1200" dirty="0"/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数据导出</a:t>
                      </a:r>
                      <a:endParaRPr lang="zh-CN" altLang="en-US" sz="1200" dirty="0"/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 http://</a:t>
                      </a:r>
                      <a:r>
                        <a:rPr lang="en-US" altLang="zh-CN" sz="1200" dirty="0" err="1" smtClean="0"/>
                        <a:t>d.vdian.net</a:t>
                      </a:r>
                      <a:r>
                        <a:rPr lang="en-US" altLang="zh-CN" sz="1200" dirty="0" smtClean="0"/>
                        <a:t>/</a:t>
                      </a:r>
                      <a:r>
                        <a:rPr lang="en-US" altLang="zh-CN" sz="1200" dirty="0" err="1" smtClean="0"/>
                        <a:t>dataSync.html</a:t>
                      </a:r>
                      <a:r>
                        <a:rPr lang="en-US" altLang="zh-CN" sz="1200" dirty="0" smtClean="0"/>
                        <a:t>#/</a:t>
                      </a:r>
                      <a:endParaRPr lang="zh-CN" altLang="en-US" sz="1200" dirty="0"/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7180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图表 10"/>
          <p:cNvGraphicFramePr/>
          <p:nvPr>
            <p:extLst>
              <p:ext uri="{D42A27DB-BD31-4B8C-83A1-F6EECF244321}">
                <p14:modId xmlns:p14="http://schemas.microsoft.com/office/powerpoint/2010/main" val="3891420511"/>
              </p:ext>
            </p:extLst>
          </p:nvPr>
        </p:nvGraphicFramePr>
        <p:xfrm>
          <a:off x="964134" y="1047751"/>
          <a:ext cx="7379323" cy="38371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396010" y="237976"/>
            <a:ext cx="1993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5400" dirty="0" smtClean="0">
                <a:latin typeface="微软雅黑"/>
                <a:ea typeface="微软雅黑"/>
                <a:cs typeface="微软雅黑"/>
              </a:rPr>
              <a:t>目录</a:t>
            </a:r>
            <a:endParaRPr kumimoji="1" lang="zh-CN" altLang="en-US" sz="54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983051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23320" y="32578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一、数据延迟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3288703411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5765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>
            <p:extLst>
              <p:ext uri="{D42A27DB-BD31-4B8C-83A1-F6EECF244321}">
                <p14:modId xmlns:p14="http://schemas.microsoft.com/office/powerpoint/2010/main" val="2971704648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46836" y="25871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二、其他治理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489203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图表 10"/>
          <p:cNvGraphicFramePr/>
          <p:nvPr>
            <p:extLst>
              <p:ext uri="{D42A27DB-BD31-4B8C-83A1-F6EECF244321}">
                <p14:modId xmlns:p14="http://schemas.microsoft.com/office/powerpoint/2010/main" val="3401010053"/>
              </p:ext>
            </p:extLst>
          </p:nvPr>
        </p:nvGraphicFramePr>
        <p:xfrm>
          <a:off x="964134" y="1047751"/>
          <a:ext cx="7379323" cy="38371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396010" y="237973"/>
            <a:ext cx="1993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5400" dirty="0" smtClean="0">
                <a:latin typeface="微软雅黑"/>
                <a:ea typeface="微软雅黑"/>
                <a:cs typeface="微软雅黑"/>
              </a:rPr>
              <a:t>目录</a:t>
            </a:r>
            <a:endParaRPr kumimoji="1" lang="zh-CN" altLang="en-US" sz="54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03899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敲黑板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751" y="787401"/>
            <a:ext cx="2159000" cy="2159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0284" y="536496"/>
            <a:ext cx="52562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总结：</a:t>
            </a:r>
            <a:endParaRPr kumimoji="1" lang="en-US" altLang="zh-CN" sz="2400" dirty="0" smtClean="0">
              <a:latin typeface="微软雅黑"/>
              <a:ea typeface="微软雅黑"/>
              <a:cs typeface="微软雅黑"/>
            </a:endParaRPr>
          </a:p>
          <a:p>
            <a:r>
              <a:rPr kumimoji="1" lang="en-US" altLang="zh-CN" sz="2400" dirty="0" smtClean="0">
                <a:latin typeface="微软雅黑"/>
                <a:ea typeface="微软雅黑"/>
                <a:cs typeface="微软雅黑"/>
              </a:rPr>
              <a:t>1</a:t>
            </a:r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、熟悉大数据体系的数据流向图，了解数仓的</a:t>
            </a:r>
            <a:r>
              <a:rPr kumimoji="1" lang="en-US" altLang="zh-CN" sz="2400" dirty="0" smtClean="0">
                <a:latin typeface="微软雅黑"/>
                <a:ea typeface="微软雅黑"/>
                <a:cs typeface="微软雅黑"/>
              </a:rPr>
              <a:t>4</a:t>
            </a:r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层模型。</a:t>
            </a:r>
          </a:p>
          <a:p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2、知道有哪些工具，并知道什么时候该用什么工具。</a:t>
            </a:r>
          </a:p>
          <a:p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3、源头数据的变动和准确性对大数据影响很大，有数据意识，业务有变更或者有新业务上了，要通知到大数据团队。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915765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62000" y="894341"/>
            <a:ext cx="7467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4400" dirty="0" err="1" smtClean="0">
                <a:latin typeface="宋体"/>
                <a:ea typeface="宋体"/>
                <a:cs typeface="宋体"/>
              </a:rPr>
              <a:t>Thanks&amp;QA</a:t>
            </a:r>
            <a:endParaRPr kumimoji="1" lang="zh-CN" altLang="en-US" sz="4400" dirty="0">
              <a:latin typeface="宋体"/>
              <a:ea typeface="宋体"/>
              <a:cs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022414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广告图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478" y="781052"/>
            <a:ext cx="3418227" cy="4267200"/>
          </a:xfrm>
          <a:prstGeom prst="rect">
            <a:avLst/>
          </a:prstGeom>
        </p:spPr>
      </p:pic>
      <p:pic>
        <p:nvPicPr>
          <p:cNvPr id="6" name="图片 5" descr="经营分析图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742" y="0"/>
            <a:ext cx="2073527" cy="51435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0" y="90815"/>
            <a:ext cx="5550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大数据在微店应用</a:t>
            </a:r>
            <a:r>
              <a:rPr kumimoji="1" lang="en-US" altLang="zh-CN" sz="2400" dirty="0" smtClean="0">
                <a:latin typeface="微软雅黑"/>
                <a:ea typeface="微软雅黑"/>
                <a:cs typeface="微软雅黑"/>
              </a:rPr>
              <a:t>-</a:t>
            </a:r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广告和经营分析报表</a:t>
            </a:r>
          </a:p>
        </p:txBody>
      </p:sp>
    </p:spTree>
    <p:extLst>
      <p:ext uri="{BB962C8B-B14F-4D97-AF65-F5344CB8AC3E}">
        <p14:creationId xmlns:p14="http://schemas.microsoft.com/office/powerpoint/2010/main" val="4070261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0" y="90815"/>
            <a:ext cx="4421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大数据在微店应用</a:t>
            </a:r>
            <a:r>
              <a:rPr kumimoji="1" lang="en-US" altLang="zh-CN" sz="2400" dirty="0" smtClean="0">
                <a:latin typeface="微软雅黑"/>
                <a:ea typeface="微软雅黑"/>
                <a:cs typeface="微软雅黑"/>
              </a:rPr>
              <a:t>-</a:t>
            </a:r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个性化</a:t>
            </a:r>
            <a:r>
              <a:rPr kumimoji="1" lang="en-US" altLang="zh-CN" sz="2400" dirty="0" smtClean="0">
                <a:latin typeface="微软雅黑"/>
                <a:ea typeface="微软雅黑"/>
                <a:cs typeface="微软雅黑"/>
              </a:rPr>
              <a:t>push</a:t>
            </a:r>
            <a:endParaRPr kumimoji="1" lang="zh-CN" altLang="en-US" sz="2400" dirty="0" smtClean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81" y="612897"/>
            <a:ext cx="7890378" cy="422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43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0" y="90815"/>
            <a:ext cx="4421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大数据在微店应用</a:t>
            </a:r>
            <a:r>
              <a:rPr kumimoji="1" lang="en-US" altLang="zh-CN" sz="2400" dirty="0" smtClean="0">
                <a:latin typeface="微软雅黑"/>
                <a:ea typeface="微软雅黑"/>
                <a:cs typeface="微软雅黑"/>
              </a:rPr>
              <a:t>-</a:t>
            </a:r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个性化</a:t>
            </a:r>
            <a:r>
              <a:rPr kumimoji="1" lang="en-US" altLang="zh-CN" sz="2400" dirty="0" smtClean="0">
                <a:latin typeface="微软雅黑"/>
                <a:ea typeface="微软雅黑"/>
                <a:cs typeface="微软雅黑"/>
              </a:rPr>
              <a:t>push</a:t>
            </a:r>
            <a:endParaRPr kumimoji="1" lang="zh-CN" altLang="en-US" sz="2400" dirty="0" smtClean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4" y="529194"/>
            <a:ext cx="7008692" cy="459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90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0" y="90815"/>
            <a:ext cx="4421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大数据在微店应用</a:t>
            </a:r>
            <a:r>
              <a:rPr kumimoji="1" lang="en-US" altLang="zh-CN" sz="2400" dirty="0" smtClean="0">
                <a:latin typeface="微软雅黑"/>
                <a:ea typeface="微软雅黑"/>
                <a:cs typeface="微软雅黑"/>
              </a:rPr>
              <a:t>-</a:t>
            </a:r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个性化</a:t>
            </a:r>
            <a:r>
              <a:rPr kumimoji="1" lang="en-US" altLang="zh-CN" sz="2400" dirty="0" smtClean="0">
                <a:latin typeface="微软雅黑"/>
                <a:ea typeface="微软雅黑"/>
                <a:cs typeface="微软雅黑"/>
              </a:rPr>
              <a:t>push</a:t>
            </a:r>
            <a:endParaRPr kumimoji="1" lang="zh-CN" altLang="en-US" sz="2400" dirty="0" smtClean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20" y="528960"/>
            <a:ext cx="7073073" cy="459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187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0" y="90815"/>
            <a:ext cx="4421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大数据在微店应用</a:t>
            </a:r>
            <a:r>
              <a:rPr kumimoji="1" lang="en-US" altLang="zh-CN" sz="2400" dirty="0" smtClean="0">
                <a:latin typeface="微软雅黑"/>
                <a:ea typeface="微软雅黑"/>
                <a:cs typeface="微软雅黑"/>
              </a:rPr>
              <a:t>-</a:t>
            </a:r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个性化</a:t>
            </a:r>
            <a:r>
              <a:rPr kumimoji="1" lang="en-US" altLang="zh-CN" sz="2400" dirty="0" smtClean="0">
                <a:latin typeface="微软雅黑"/>
                <a:ea typeface="微软雅黑"/>
                <a:cs typeface="微软雅黑"/>
              </a:rPr>
              <a:t>push</a:t>
            </a:r>
            <a:endParaRPr kumimoji="1" lang="zh-CN" altLang="en-US" sz="2400" dirty="0" smtClean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552479"/>
            <a:ext cx="6874209" cy="459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657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q1-1"/>
  <p:tag name="KSO_WM_UNIT_TYPE" val="q_h_i"/>
  <p:tag name="KSO_WM_UNIT_INDEX" val="1_2_3"/>
  <p:tag name="KSO_WM_UNIT_ID" val="diagram20187636_4*q_h_i*1_2_3"/>
  <p:tag name="KSO_WM_TEMPLATE_CATEGORY" val="diagram"/>
  <p:tag name="KSO_WM_TEMPLATE_INDEX" val="20187636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q1-1"/>
  <p:tag name="KSO_WM_UNIT_TYPE" val="q_h_i"/>
  <p:tag name="KSO_WM_UNIT_INDEX" val="1_2_1"/>
  <p:tag name="KSO_WM_UNIT_ID" val="diagram20187636_4*q_h_i*1_2_1"/>
  <p:tag name="KSO_WM_TEMPLATE_CATEGORY" val="diagram"/>
  <p:tag name="KSO_WM_TEMPLATE_INDEX" val="20187636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q1-1"/>
  <p:tag name="KSO_WM_UNIT_TYPE" val="q_h_i"/>
  <p:tag name="KSO_WM_UNIT_INDEX" val="1_1_6"/>
  <p:tag name="KSO_WM_UNIT_ID" val="diagram20187636_4*q_h_i*1_1_6"/>
  <p:tag name="KSO_WM_TEMPLATE_CATEGORY" val="diagram"/>
  <p:tag name="KSO_WM_TEMPLATE_INDEX" val="20187636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q1-1"/>
  <p:tag name="KSO_WM_UNIT_TYPE" val="q_h_i"/>
  <p:tag name="KSO_WM_UNIT_INDEX" val="1_1_5"/>
  <p:tag name="KSO_WM_UNIT_ID" val="diagram20187636_4*q_h_i*1_1_5"/>
  <p:tag name="KSO_WM_TEMPLATE_CATEGORY" val="diagram"/>
  <p:tag name="KSO_WM_TEMPLATE_INDEX" val="20187636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q1-1"/>
  <p:tag name="KSO_WM_UNIT_TYPE" val="q_h_i"/>
  <p:tag name="KSO_WM_UNIT_INDEX" val="1_1_4"/>
  <p:tag name="KSO_WM_UNIT_ID" val="diagram20187636_4*q_h_i*1_1_4"/>
  <p:tag name="KSO_WM_TEMPLATE_CATEGORY" val="diagram"/>
  <p:tag name="KSO_WM_TEMPLATE_INDEX" val="20187636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q1-1"/>
  <p:tag name="KSO_WM_UNIT_TYPE" val="q_h_i"/>
  <p:tag name="KSO_WM_UNIT_INDEX" val="1_1_3"/>
  <p:tag name="KSO_WM_UNIT_ID" val="diagram20187636_4*q_h_i*1_1_3"/>
  <p:tag name="KSO_WM_TEMPLATE_CATEGORY" val="diagram"/>
  <p:tag name="KSO_WM_TEMPLATE_INDEX" val="20187636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q1-1"/>
  <p:tag name="KSO_WM_UNIT_TYPE" val="q_h_i"/>
  <p:tag name="KSO_WM_UNIT_INDEX" val="1_1_2"/>
  <p:tag name="KSO_WM_UNIT_ID" val="diagram20187636_4*q_h_i*1_1_2"/>
  <p:tag name="KSO_WM_TEMPLATE_CATEGORY" val="diagram"/>
  <p:tag name="KSO_WM_TEMPLATE_INDEX" val="20187636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q1-1"/>
  <p:tag name="KSO_WM_UNIT_TYPE" val="q_h_i"/>
  <p:tag name="KSO_WM_UNIT_INDEX" val="1_1_1"/>
  <p:tag name="KSO_WM_UNIT_ID" val="diagram20187636_4*q_h_i*1_1_1"/>
  <p:tag name="KSO_WM_TEMPLATE_CATEGORY" val="diagram"/>
  <p:tag name="KSO_WM_TEMPLATE_INDEX" val="20187636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q1-1"/>
  <p:tag name="KSO_WM_UNIT_TYPE" val="q_h_i"/>
  <p:tag name="KSO_WM_UNIT_INDEX" val="1_4_1"/>
  <p:tag name="KSO_WM_UNIT_ID" val="diagram20187636_4*q_h_i*1_4_1"/>
  <p:tag name="KSO_WM_TEMPLATE_CATEGORY" val="diagram"/>
  <p:tag name="KSO_WM_TEMPLATE_INDEX" val="20187636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q1-1"/>
  <p:tag name="KSO_WM_UNIT_TYPE" val="q_h_i"/>
  <p:tag name="KSO_WM_UNIT_INDEX" val="1_3_2"/>
  <p:tag name="KSO_WM_UNIT_ID" val="diagram20187636_4*q_h_i*1_3_2"/>
  <p:tag name="KSO_WM_TEMPLATE_CATEGORY" val="diagram"/>
  <p:tag name="KSO_WM_TEMPLATE_INDEX" val="20187636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q1-1"/>
  <p:tag name="KSO_WM_UNIT_TYPE" val="q_h_i"/>
  <p:tag name="KSO_WM_UNIT_INDEX" val="1_3_1"/>
  <p:tag name="KSO_WM_UNIT_ID" val="diagram20187636_4*q_h_i*1_3_1"/>
  <p:tag name="KSO_WM_TEMPLATE_CATEGORY" val="diagram"/>
  <p:tag name="KSO_WM_TEMPLATE_INDEX" val="20187636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q1-1"/>
  <p:tag name="KSO_WM_UNIT_TYPE" val="q_h_i"/>
  <p:tag name="KSO_WM_UNIT_INDEX" val="1_1_7"/>
  <p:tag name="KSO_WM_UNIT_ID" val="diagram20187636_4*q_h_i*1_1_7"/>
  <p:tag name="KSO_WM_TEMPLATE_CATEGORY" val="diagram"/>
  <p:tag name="KSO_WM_TEMPLATE_INDEX" val="20187636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q1-1"/>
  <p:tag name="KSO_WM_UNIT_TYPE" val="q_h_i"/>
  <p:tag name="KSO_WM_UNIT_INDEX" val="1_5_7"/>
  <p:tag name="KSO_WM_UNIT_ID" val="diagram20187636_4*q_h_i*1_5_7"/>
  <p:tag name="KSO_WM_TEMPLATE_CATEGORY" val="diagram"/>
  <p:tag name="KSO_WM_TEMPLATE_INDEX" val="20187636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q1-1"/>
  <p:tag name="KSO_WM_UNIT_TYPE" val="q_h_i"/>
  <p:tag name="KSO_WM_UNIT_INDEX" val="1_5_6"/>
  <p:tag name="KSO_WM_UNIT_ID" val="diagram20187636_4*q_h_i*1_5_6"/>
  <p:tag name="KSO_WM_TEMPLATE_CATEGORY" val="diagram"/>
  <p:tag name="KSO_WM_TEMPLATE_INDEX" val="20187636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q1-1"/>
  <p:tag name="KSO_WM_UNIT_TYPE" val="q_h_i"/>
  <p:tag name="KSO_WM_UNIT_INDEX" val="1_5_5"/>
  <p:tag name="KSO_WM_UNIT_ID" val="diagram20187636_4*q_h_i*1_5_5"/>
  <p:tag name="KSO_WM_TEMPLATE_CATEGORY" val="diagram"/>
  <p:tag name="KSO_WM_TEMPLATE_INDEX" val="20187636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q1-1"/>
  <p:tag name="KSO_WM_UNIT_TYPE" val="q_h_i"/>
  <p:tag name="KSO_WM_UNIT_INDEX" val="1_5_4"/>
  <p:tag name="KSO_WM_UNIT_ID" val="diagram20187636_4*q_h_i*1_5_4"/>
  <p:tag name="KSO_WM_TEMPLATE_CATEGORY" val="diagram"/>
  <p:tag name="KSO_WM_TEMPLATE_INDEX" val="20187636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q1-1"/>
  <p:tag name="KSO_WM_UNIT_TYPE" val="q_h_i"/>
  <p:tag name="KSO_WM_UNIT_INDEX" val="1_5_3"/>
  <p:tag name="KSO_WM_UNIT_ID" val="diagram20187636_4*q_h_i*1_5_3"/>
  <p:tag name="KSO_WM_TEMPLATE_CATEGORY" val="diagram"/>
  <p:tag name="KSO_WM_TEMPLATE_INDEX" val="20187636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q1-1"/>
  <p:tag name="KSO_WM_UNIT_TYPE" val="q_h_i"/>
  <p:tag name="KSO_WM_UNIT_INDEX" val="1_5_2"/>
  <p:tag name="KSO_WM_UNIT_ID" val="diagram20187636_4*q_h_i*1_5_2"/>
  <p:tag name="KSO_WM_TEMPLATE_CATEGORY" val="diagram"/>
  <p:tag name="KSO_WM_TEMPLATE_INDEX" val="20187636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q1-1"/>
  <p:tag name="KSO_WM_UNIT_TYPE" val="q_h_i"/>
  <p:tag name="KSO_WM_UNIT_INDEX" val="1_5_1"/>
  <p:tag name="KSO_WM_UNIT_ID" val="diagram20187636_4*q_h_i*1_5_1"/>
  <p:tag name="KSO_WM_TEMPLATE_CATEGORY" val="diagram"/>
  <p:tag name="KSO_WM_TEMPLATE_INDEX" val="20187636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q1-1"/>
  <p:tag name="KSO_WM_UNIT_TYPE" val="q_h_i"/>
  <p:tag name="KSO_WM_UNIT_INDEX" val="1_5_8"/>
  <p:tag name="KSO_WM_UNIT_ID" val="diagram20187636_4*q_h_i*1_5_8"/>
  <p:tag name="KSO_WM_TEMPLATE_CATEGORY" val="diagram"/>
  <p:tag name="KSO_WM_TEMPLATE_INDEX" val="20187636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VALUE" val="5"/>
  <p:tag name="KSO_WM_UNIT_HIGHLIGHT" val="0"/>
  <p:tag name="KSO_WM_UNIT_COMPATIBLE" val="0"/>
  <p:tag name="KSO_WM_DIAGRAM_GROUP_CODE" val="q1-1"/>
  <p:tag name="KSO_WM_UNIT_TYPE" val="q_h_a"/>
  <p:tag name="KSO_WM_UNIT_INDEX" val="1_4_1"/>
  <p:tag name="KSO_WM_UNIT_ID" val="diagram20187636_4*q_h_a*1_4_1"/>
  <p:tag name="KSO_WM_TEMPLATE_CATEGORY" val="diagram"/>
  <p:tag name="KSO_WM_TEMPLATE_INDEX" val="20187636"/>
  <p:tag name="KSO_WM_UNIT_LAYERLEVEL" val="1_1_1"/>
  <p:tag name="KSO_WM_TAG_VERSION" val="1.0"/>
  <p:tag name="KSO_WM_BEAUTIFY_FLAG" val="#wm#"/>
  <p:tag name="KSO_WM_UNIT_PRESET_TEXT" val="单击此处添加标题"/>
  <p:tag name="KSO_WM_UNIT_TEXT_FILL_FORE_SCHEMECOLOR_INDEX" val="8"/>
  <p:tag name="KSO_WM_UNIT_TEXT_FILL_TYPE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VALUE" val="8"/>
  <p:tag name="KSO_WM_UNIT_HIGHLIGHT" val="0"/>
  <p:tag name="KSO_WM_UNIT_COMPATIBLE" val="0"/>
  <p:tag name="KSO_WM_DIAGRAM_GROUP_CODE" val="q1-1"/>
  <p:tag name="KSO_WM_UNIT_TYPE" val="q_h_a"/>
  <p:tag name="KSO_WM_UNIT_INDEX" val="1_2_1"/>
  <p:tag name="KSO_WM_UNIT_ID" val="diagram20187636_4*q_h_a*1_2_1"/>
  <p:tag name="KSO_WM_TEMPLATE_CATEGORY" val="diagram"/>
  <p:tag name="KSO_WM_TEMPLATE_INDEX" val="20187636"/>
  <p:tag name="KSO_WM_UNIT_LAYERLEVEL" val="1_1_1"/>
  <p:tag name="KSO_WM_TAG_VERSION" val="1.0"/>
  <p:tag name="KSO_WM_BEAUTIFY_FLAG" val="#wm#"/>
  <p:tag name="KSO_WM_UNIT_PRESET_TEXT" val="单击此处添加标题"/>
  <p:tag name="KSO_WM_UNIT_TEXT_FILL_FORE_SCHEMECOLOR_INDEX" val="6"/>
  <p:tag name="KSO_WM_UNIT_TEXT_FILL_TYP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q1-1"/>
  <p:tag name="KSO_WM_UNIT_TYPE" val="q_h_i"/>
  <p:tag name="KSO_WM_UNIT_INDEX" val="1_3_3"/>
  <p:tag name="KSO_WM_UNIT_ID" val="diagram20187636_4*q_h_i*1_3_3"/>
  <p:tag name="KSO_WM_TEMPLATE_CATEGORY" val="diagram"/>
  <p:tag name="KSO_WM_TEMPLATE_INDEX" val="20187636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VALUE" val="8"/>
  <p:tag name="KSO_WM_UNIT_HIGHLIGHT" val="0"/>
  <p:tag name="KSO_WM_UNIT_COMPATIBLE" val="0"/>
  <p:tag name="KSO_WM_DIAGRAM_GROUP_CODE" val="q1-1"/>
  <p:tag name="KSO_WM_UNIT_TYPE" val="q_h_a"/>
  <p:tag name="KSO_WM_UNIT_INDEX" val="1_3_1"/>
  <p:tag name="KSO_WM_UNIT_ID" val="diagram20187636_4*q_h_a*1_3_1"/>
  <p:tag name="KSO_WM_TEMPLATE_CATEGORY" val="diagram"/>
  <p:tag name="KSO_WM_TEMPLATE_INDEX" val="20187636"/>
  <p:tag name="KSO_WM_UNIT_LAYERLEVEL" val="1_1_1"/>
  <p:tag name="KSO_WM_TAG_VERSION" val="1.0"/>
  <p:tag name="KSO_WM_BEAUTIFY_FLAG" val="#wm#"/>
  <p:tag name="KSO_WM_UNIT_PRESET_TEXT" val="单击此处添加标题"/>
  <p:tag name="KSO_WM_UNIT_TEXT_FILL_FORE_SCHEMECOLOR_INDEX" val="7"/>
  <p:tag name="KSO_WM_UNIT_TEXT_FILL_TYPE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VALUE" val="8"/>
  <p:tag name="KSO_WM_UNIT_HIGHLIGHT" val="0"/>
  <p:tag name="KSO_WM_UNIT_COMPATIBLE" val="0"/>
  <p:tag name="KSO_WM_DIAGRAM_GROUP_CODE" val="q1-1"/>
  <p:tag name="KSO_WM_UNIT_TYPE" val="q_h_a"/>
  <p:tag name="KSO_WM_UNIT_INDEX" val="1_1_1"/>
  <p:tag name="KSO_WM_UNIT_ID" val="diagram20187636_4*q_h_a*1_1_1"/>
  <p:tag name="KSO_WM_TEMPLATE_CATEGORY" val="diagram"/>
  <p:tag name="KSO_WM_TEMPLATE_INDEX" val="20187636"/>
  <p:tag name="KSO_WM_UNIT_LAYERLEVEL" val="1_1_1"/>
  <p:tag name="KSO_WM_TAG_VERSION" val="1.0"/>
  <p:tag name="KSO_WM_BEAUTIFY_FLAG" val="#wm#"/>
  <p:tag name="KSO_WM_UNIT_PRESET_TEXT" val="单击此处添加标题"/>
  <p:tag name="KSO_WM_UNIT_TEXT_FILL_FORE_SCHEMECOLOR_INDEX" val="5"/>
  <p:tag name="KSO_WM_UNIT_TEXT_FILL_TYPE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VALUE" val="9"/>
  <p:tag name="KSO_WM_UNIT_HIGHLIGHT" val="0"/>
  <p:tag name="KSO_WM_UNIT_COMPATIBLE" val="0"/>
  <p:tag name="KSO_WM_DIAGRAM_GROUP_CODE" val="q1-1"/>
  <p:tag name="KSO_WM_UNIT_TYPE" val="q_h_a"/>
  <p:tag name="KSO_WM_UNIT_INDEX" val="1_5_1"/>
  <p:tag name="KSO_WM_UNIT_ID" val="diagram20187636_4*q_h_a*1_5_1"/>
  <p:tag name="KSO_WM_TEMPLATE_CATEGORY" val="diagram"/>
  <p:tag name="KSO_WM_TEMPLATE_INDEX" val="20187636"/>
  <p:tag name="KSO_WM_UNIT_LAYERLEVEL" val="1_1_1"/>
  <p:tag name="KSO_WM_TAG_VERSION" val="1.0"/>
  <p:tag name="KSO_WM_BEAUTIFY_FLAG" val="#wm#"/>
  <p:tag name="KSO_WM_UNIT_PRESET_TEXT" val="单击此处添加标题"/>
  <p:tag name="KSO_WM_UNIT_TEXT_FILL_FORE_SCHEMECOLOR_INDEX" val="9"/>
  <p:tag name="KSO_WM_UNIT_TEXT_FILL_TYPE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20187873"/>
  <p:tag name="KSO_WM_UNIT_TYPE" val="q_h_i"/>
  <p:tag name="KSO_WM_UNIT_INDEX" val="1_2_1"/>
  <p:tag name="KSO_WM_UNIT_ID" val="diagram20187873_6*q_h_i*1_2_1"/>
  <p:tag name="KSO_WM_UNIT_LAYERLEVEL" val="1_1_1"/>
  <p:tag name="KSO_WM_BEAUTIFY_FLAG" val="#wm#"/>
  <p:tag name="KSO_WM_UNIT_HIGHLIGHT" val="0"/>
  <p:tag name="KSO_WM_UNIT_COMPATIBLE" val="0"/>
  <p:tag name="KSO_WM_DIAGRAM_GROUP_CODE" val="q1-1"/>
  <p:tag name="KSO_WM_UNIT_DIAGRAM_ISNUMVISUAL" val="0"/>
  <p:tag name="KSO_WM_UNIT_DIAGRAM_ISREFERUNIT" val="0"/>
  <p:tag name="KSO_WM_UNIT_LINE_FORE_SCHEMECOLOR_INDEX" val="13"/>
  <p:tag name="KSO_WM_UNIT_LINE_FILL_TYPE" val="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20187873"/>
  <p:tag name="KSO_WM_UNIT_TYPE" val="q_h_i"/>
  <p:tag name="KSO_WM_UNIT_INDEX" val="1_2_2"/>
  <p:tag name="KSO_WM_UNIT_ID" val="diagram20187873_6*q_h_i*1_2_2"/>
  <p:tag name="KSO_WM_UNIT_LAYERLEVEL" val="1_1_1"/>
  <p:tag name="KSO_WM_BEAUTIFY_FLAG" val="#wm#"/>
  <p:tag name="KSO_WM_UNIT_HIGHLIGHT" val="0"/>
  <p:tag name="KSO_WM_UNIT_COMPATIBLE" val="0"/>
  <p:tag name="KSO_WM_DIAGRAM_GROUP_CODE" val="q1-1"/>
  <p:tag name="KSO_WM_UNIT_DIAGRAM_ISNUMVISUAL" val="0"/>
  <p:tag name="KSO_WM_UNIT_DIAGRAM_ISREFERUNIT" val="0"/>
  <p:tag name="KSO_WM_UNIT_LINE_FORE_SCHEMECOLOR_INDEX" val="13"/>
  <p:tag name="KSO_WM_UNIT_LINE_FILL_TYPE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20187873"/>
  <p:tag name="KSO_WM_UNIT_TYPE" val="q_h_i"/>
  <p:tag name="KSO_WM_UNIT_INDEX" val="1_3_1"/>
  <p:tag name="KSO_WM_UNIT_ID" val="diagram20187873_6*q_h_i*1_3_1"/>
  <p:tag name="KSO_WM_UNIT_LAYERLEVEL" val="1_1_1"/>
  <p:tag name="KSO_WM_BEAUTIFY_FLAG" val="#wm#"/>
  <p:tag name="KSO_WM_UNIT_HIGHLIGHT" val="0"/>
  <p:tag name="KSO_WM_UNIT_COMPATIBLE" val="0"/>
  <p:tag name="KSO_WM_DIAGRAM_GROUP_CODE" val="q1-1"/>
  <p:tag name="KSO_WM_UNIT_DIAGRAM_ISNUMVISUAL" val="0"/>
  <p:tag name="KSO_WM_UNIT_DIAGRAM_ISREFERUNIT" val="0"/>
  <p:tag name="KSO_WM_UNIT_LINE_FORE_SCHEMECOLOR_INDEX" val="13"/>
  <p:tag name="KSO_WM_UNIT_LINE_FILL_TYPE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20187873"/>
  <p:tag name="KSO_WM_UNIT_TYPE" val="q_h_i"/>
  <p:tag name="KSO_WM_UNIT_INDEX" val="1_4_1"/>
  <p:tag name="KSO_WM_UNIT_ID" val="diagram20187873_6*q_h_i*1_4_1"/>
  <p:tag name="KSO_WM_UNIT_LAYERLEVEL" val="1_1_1"/>
  <p:tag name="KSO_WM_BEAUTIFY_FLAG" val="#wm#"/>
  <p:tag name="KSO_WM_UNIT_HIGHLIGHT" val="0"/>
  <p:tag name="KSO_WM_UNIT_COMPATIBLE" val="0"/>
  <p:tag name="KSO_WM_DIAGRAM_GROUP_CODE" val="q1-1"/>
  <p:tag name="KSO_WM_UNIT_DIAGRAM_ISNUMVISUAL" val="0"/>
  <p:tag name="KSO_WM_UNIT_DIAGRAM_ISREFERUNIT" val="0"/>
  <p:tag name="KSO_WM_UNIT_LINE_FORE_SCHEMECOLOR_INDEX" val="13"/>
  <p:tag name="KSO_WM_UNIT_LINE_FILL_TYPE" val="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20187873"/>
  <p:tag name="KSO_WM_UNIT_TYPE" val="q_h_i"/>
  <p:tag name="KSO_WM_UNIT_INDEX" val="1_4_2"/>
  <p:tag name="KSO_WM_UNIT_ID" val="diagram20187873_6*q_h_i*1_4_2"/>
  <p:tag name="KSO_WM_UNIT_LAYERLEVEL" val="1_1_1"/>
  <p:tag name="KSO_WM_BEAUTIFY_FLAG" val="#wm#"/>
  <p:tag name="KSO_WM_UNIT_HIGHLIGHT" val="0"/>
  <p:tag name="KSO_WM_UNIT_COMPATIBLE" val="0"/>
  <p:tag name="KSO_WM_DIAGRAM_GROUP_CODE" val="q1-1"/>
  <p:tag name="KSO_WM_UNIT_DIAGRAM_ISNUMVISUAL" val="0"/>
  <p:tag name="KSO_WM_UNIT_DIAGRAM_ISREFERUNIT" val="0"/>
  <p:tag name="KSO_WM_UNIT_LINE_FORE_SCHEMECOLOR_INDEX" val="13"/>
  <p:tag name="KSO_WM_UNIT_LINE_FILL_TYPE" val="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20187873"/>
  <p:tag name="KSO_WM_UNIT_TYPE" val="q_i"/>
  <p:tag name="KSO_WM_UNIT_INDEX" val="1_1"/>
  <p:tag name="KSO_WM_UNIT_ID" val="diagram20187873_6*q_i*1_1"/>
  <p:tag name="KSO_WM_UNIT_LAYERLEVEL" val="1_1"/>
  <p:tag name="KSO_WM_BEAUTIFY_FLAG" val="#wm#"/>
  <p:tag name="KSO_WM_UNIT_HIGHLIGHT" val="0"/>
  <p:tag name="KSO_WM_UNIT_COMPATIBLE" val="0"/>
  <p:tag name="KSO_WM_DIAGRAM_GROUP_CODE" val="q1-1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20187873"/>
  <p:tag name="KSO_WM_UNIT_TYPE" val="q_i"/>
  <p:tag name="KSO_WM_UNIT_INDEX" val="1_2"/>
  <p:tag name="KSO_WM_UNIT_ID" val="diagram20187873_6*q_i*1_2"/>
  <p:tag name="KSO_WM_UNIT_LAYERLEVEL" val="1_1"/>
  <p:tag name="KSO_WM_BEAUTIFY_FLAG" val="#wm#"/>
  <p:tag name="KSO_WM_UNIT_HIGHLIGHT" val="0"/>
  <p:tag name="KSO_WM_UNIT_COMPATIBLE" val="0"/>
  <p:tag name="KSO_WM_DIAGRAM_GROUP_CODE" val="q1-1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q1-1"/>
  <p:tag name="KSO_WM_UNIT_TYPE" val="q_h_i"/>
  <p:tag name="KSO_WM_UNIT_INDEX" val="1_5_9"/>
  <p:tag name="KSO_WM_UNIT_ID" val="diagram20187636_4*q_h_i*1_5_9"/>
  <p:tag name="KSO_WM_TEMPLATE_CATEGORY" val="diagram"/>
  <p:tag name="KSO_WM_TEMPLATE_INDEX" val="20187636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13"/>
  <p:tag name="KSO_WM_UNIT_TEXT_FILL_TYPE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20187873"/>
  <p:tag name="KSO_WM_UNIT_TYPE" val="q_i"/>
  <p:tag name="KSO_WM_UNIT_INDEX" val="1_3"/>
  <p:tag name="KSO_WM_UNIT_ID" val="diagram20187873_6*q_i*1_3"/>
  <p:tag name="KSO_WM_UNIT_LAYERLEVEL" val="1_1"/>
  <p:tag name="KSO_WM_BEAUTIFY_FLAG" val="#wm#"/>
  <p:tag name="KSO_WM_UNIT_HIGHLIGHT" val="0"/>
  <p:tag name="KSO_WM_UNIT_COMPATIBLE" val="0"/>
  <p:tag name="KSO_WM_DIAGRAM_GROUP_CODE" val="q1-1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20187873"/>
  <p:tag name="KSO_WM_UNIT_TYPE" val="q_i"/>
  <p:tag name="KSO_WM_UNIT_INDEX" val="1_4"/>
  <p:tag name="KSO_WM_UNIT_ID" val="diagram20187873_6*q_i*1_4"/>
  <p:tag name="KSO_WM_UNIT_LAYERLEVEL" val="1_1"/>
  <p:tag name="KSO_WM_BEAUTIFY_FLAG" val="#wm#"/>
  <p:tag name="KSO_WM_UNIT_HIGHLIGHT" val="0"/>
  <p:tag name="KSO_WM_UNIT_COMPATIBLE" val="0"/>
  <p:tag name="KSO_WM_DIAGRAM_GROUP_CODE" val="q1-1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20187873"/>
  <p:tag name="KSO_WM_UNIT_TYPE" val="q_i"/>
  <p:tag name="KSO_WM_UNIT_INDEX" val="1_5"/>
  <p:tag name="KSO_WM_UNIT_ID" val="diagram20187873_6*q_i*1_5"/>
  <p:tag name="KSO_WM_UNIT_LAYERLEVEL" val="1_1"/>
  <p:tag name="KSO_WM_BEAUTIFY_FLAG" val="#wm#"/>
  <p:tag name="KSO_WM_UNIT_HIGHLIGHT" val="0"/>
  <p:tag name="KSO_WM_UNIT_COMPATIBLE" val="0"/>
  <p:tag name="KSO_WM_DIAGRAM_GROUP_CODE" val="q1-1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20187873"/>
  <p:tag name="KSO_WM_UNIT_TYPE" val="q_i"/>
  <p:tag name="KSO_WM_UNIT_INDEX" val="1_6"/>
  <p:tag name="KSO_WM_UNIT_ID" val="diagram20187873_6*q_i*1_6"/>
  <p:tag name="KSO_WM_UNIT_LAYERLEVEL" val="1_1"/>
  <p:tag name="KSO_WM_BEAUTIFY_FLAG" val="#wm#"/>
  <p:tag name="KSO_WM_UNIT_HIGHLIGHT" val="0"/>
  <p:tag name="KSO_WM_UNIT_COMPATIBLE" val="0"/>
  <p:tag name="KSO_WM_DIAGRAM_GROUP_CODE" val="q1-1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20187873"/>
  <p:tag name="KSO_WM_UNIT_TYPE" val="q_h_a"/>
  <p:tag name="KSO_WM_UNIT_INDEX" val="1_2_1"/>
  <p:tag name="KSO_WM_UNIT_ID" val="diagram20187873_6*q_h_a*1_2_1"/>
  <p:tag name="KSO_WM_UNIT_LAYERLEVEL" val="1_1_1"/>
  <p:tag name="KSO_WM_UNIT_VALUE" val="6"/>
  <p:tag name="KSO_WM_UNIT_HIGHLIGHT" val="0"/>
  <p:tag name="KSO_WM_UNIT_COMPATIBLE" val="0"/>
  <p:tag name="KSO_WM_BEAUTIFY_FLAG" val="#wm#"/>
  <p:tag name="KSO_WM_UNIT_PRESET_TEXT" val="添加标题"/>
  <p:tag name="KSO_WM_UNIT_ISCONTENTSTITLE" val="0"/>
  <p:tag name="KSO_WM_DIAGRAM_GROUP_CODE" val="q1-1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20187873"/>
  <p:tag name="KSO_WM_UNIT_TYPE" val="q_h_a"/>
  <p:tag name="KSO_WM_UNIT_INDEX" val="1_3_1"/>
  <p:tag name="KSO_WM_UNIT_ID" val="diagram20187873_6*q_h_a*1_3_1"/>
  <p:tag name="KSO_WM_UNIT_LAYERLEVEL" val="1_1_1"/>
  <p:tag name="KSO_WM_UNIT_VALUE" val="6"/>
  <p:tag name="KSO_WM_UNIT_HIGHLIGHT" val="0"/>
  <p:tag name="KSO_WM_UNIT_COMPATIBLE" val="0"/>
  <p:tag name="KSO_WM_BEAUTIFY_FLAG" val="#wm#"/>
  <p:tag name="KSO_WM_UNIT_PRESET_TEXT" val="添加标题"/>
  <p:tag name="KSO_WM_UNIT_ISCONTENTSTITLE" val="0"/>
  <p:tag name="KSO_WM_DIAGRAM_GROUP_CODE" val="q1-1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20187873"/>
  <p:tag name="KSO_WM_UNIT_TYPE" val="q_h_a"/>
  <p:tag name="KSO_WM_UNIT_INDEX" val="1_4_1"/>
  <p:tag name="KSO_WM_UNIT_ID" val="diagram20187873_6*q_h_a*1_4_1"/>
  <p:tag name="KSO_WM_UNIT_LAYERLEVEL" val="1_1_1"/>
  <p:tag name="KSO_WM_UNIT_VALUE" val="6"/>
  <p:tag name="KSO_WM_UNIT_HIGHLIGHT" val="0"/>
  <p:tag name="KSO_WM_UNIT_COMPATIBLE" val="0"/>
  <p:tag name="KSO_WM_BEAUTIFY_FLAG" val="#wm#"/>
  <p:tag name="KSO_WM_UNIT_PRESET_TEXT" val="添加标题"/>
  <p:tag name="KSO_WM_UNIT_ISCONTENTSTITLE" val="0"/>
  <p:tag name="KSO_WM_DIAGRAM_GROUP_CODE" val="q1-1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20187873"/>
  <p:tag name="KSO_WM_UNIT_TYPE" val="q_h_i"/>
  <p:tag name="KSO_WM_UNIT_INDEX" val="1_1_1"/>
  <p:tag name="KSO_WM_UNIT_ID" val="diagram20187873_6*q_h_i*1_1_1"/>
  <p:tag name="KSO_WM_UNIT_LAYERLEVEL" val="1_1_1"/>
  <p:tag name="KSO_WM_BEAUTIFY_FLAG" val="#wm#"/>
  <p:tag name="KSO_WM_UNIT_HIGHLIGHT" val="0"/>
  <p:tag name="KSO_WM_UNIT_COMPATIBLE" val="0"/>
  <p:tag name="KSO_WM_DIAGRAM_GROUP_CODE" val="q1-1"/>
  <p:tag name="KSO_WM_UNIT_DIAGRAM_ISNUMVISUAL" val="0"/>
  <p:tag name="KSO_WM_UNIT_DIAGRAM_ISREFERUNIT" val="0"/>
  <p:tag name="KSO_WM_UNIT_LINE_FORE_SCHEMECOLOR_INDEX" val="13"/>
  <p:tag name="KSO_WM_UNIT_LINE_FILL_TYPE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20187873"/>
  <p:tag name="KSO_WM_UNIT_TYPE" val="q_h_i"/>
  <p:tag name="KSO_WM_UNIT_INDEX" val="1_1_2"/>
  <p:tag name="KSO_WM_UNIT_ID" val="diagram20187873_6*q_h_i*1_1_2"/>
  <p:tag name="KSO_WM_UNIT_LAYERLEVEL" val="1_1_1"/>
  <p:tag name="KSO_WM_BEAUTIFY_FLAG" val="#wm#"/>
  <p:tag name="KSO_WM_UNIT_HIGHLIGHT" val="0"/>
  <p:tag name="KSO_WM_UNIT_COMPATIBLE" val="0"/>
  <p:tag name="KSO_WM_DIAGRAM_GROUP_CODE" val="q1-1"/>
  <p:tag name="KSO_WM_UNIT_DIAGRAM_ISNUMVISUAL" val="0"/>
  <p:tag name="KSO_WM_UNIT_DIAGRAM_ISREFERUNIT" val="0"/>
  <p:tag name="KSO_WM_UNIT_LINE_FORE_SCHEMECOLOR_INDEX" val="13"/>
  <p:tag name="KSO_WM_UNIT_LINE_FILL_TYPE" val="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20187873"/>
  <p:tag name="KSO_WM_UNIT_TYPE" val="q_h_i"/>
  <p:tag name="KSO_WM_UNIT_INDEX" val="1_5_1"/>
  <p:tag name="KSO_WM_UNIT_ID" val="diagram20187873_6*q_h_i*1_5_1"/>
  <p:tag name="KSO_WM_UNIT_LAYERLEVEL" val="1_1_1"/>
  <p:tag name="KSO_WM_BEAUTIFY_FLAG" val="#wm#"/>
  <p:tag name="KSO_WM_UNIT_HIGHLIGHT" val="0"/>
  <p:tag name="KSO_WM_UNIT_COMPATIBLE" val="0"/>
  <p:tag name="KSO_WM_DIAGRAM_GROUP_CODE" val="q1-1"/>
  <p:tag name="KSO_WM_UNIT_DIAGRAM_ISNUMVISUAL" val="0"/>
  <p:tag name="KSO_WM_UNIT_DIAGRAM_ISREFERUNIT" val="0"/>
  <p:tag name="KSO_WM_UNIT_LINE_FORE_SCHEMECOLOR_INDEX" val="13"/>
  <p:tag name="KSO_WM_UNIT_LINE_FILL_TYPE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q1-1"/>
  <p:tag name="KSO_WM_UNIT_TYPE" val="q_h_i"/>
  <p:tag name="KSO_WM_UNIT_INDEX" val="1_4_2"/>
  <p:tag name="KSO_WM_UNIT_ID" val="diagram20187636_4*q_h_i*1_4_2"/>
  <p:tag name="KSO_WM_TEMPLATE_CATEGORY" val="diagram"/>
  <p:tag name="KSO_WM_TEMPLATE_INDEX" val="20187636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20187873"/>
  <p:tag name="KSO_WM_UNIT_TYPE" val="q_h_i"/>
  <p:tag name="KSO_WM_UNIT_INDEX" val="1_5_2"/>
  <p:tag name="KSO_WM_UNIT_ID" val="diagram20187873_6*q_h_i*1_5_2"/>
  <p:tag name="KSO_WM_UNIT_LAYERLEVEL" val="1_1_1"/>
  <p:tag name="KSO_WM_BEAUTIFY_FLAG" val="#wm#"/>
  <p:tag name="KSO_WM_UNIT_HIGHLIGHT" val="0"/>
  <p:tag name="KSO_WM_UNIT_COMPATIBLE" val="0"/>
  <p:tag name="KSO_WM_DIAGRAM_GROUP_CODE" val="q1-1"/>
  <p:tag name="KSO_WM_UNIT_DIAGRAM_ISNUMVISUAL" val="0"/>
  <p:tag name="KSO_WM_UNIT_DIAGRAM_ISREFERUNIT" val="0"/>
  <p:tag name="KSO_WM_UNIT_LINE_FORE_SCHEMECOLOR_INDEX" val="13"/>
  <p:tag name="KSO_WM_UNIT_LINE_FILL_TYPE" val="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20187873"/>
  <p:tag name="KSO_WM_UNIT_TYPE" val="q_h_a"/>
  <p:tag name="KSO_WM_UNIT_INDEX" val="1_1_1"/>
  <p:tag name="KSO_WM_UNIT_ID" val="diagram20187873_6*q_h_a*1_1_1"/>
  <p:tag name="KSO_WM_UNIT_LAYERLEVEL" val="1_1_1"/>
  <p:tag name="KSO_WM_UNIT_VALUE" val="6"/>
  <p:tag name="KSO_WM_UNIT_HIGHLIGHT" val="0"/>
  <p:tag name="KSO_WM_UNIT_COMPATIBLE" val="0"/>
  <p:tag name="KSO_WM_BEAUTIFY_FLAG" val="#wm#"/>
  <p:tag name="KSO_WM_UNIT_PRESET_TEXT" val="添加标题"/>
  <p:tag name="KSO_WM_UNIT_ISCONTENTSTITLE" val="0"/>
  <p:tag name="KSO_WM_DIAGRAM_GROUP_CODE" val="q1-1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20187873"/>
  <p:tag name="KSO_WM_UNIT_TYPE" val="q_h_a"/>
  <p:tag name="KSO_WM_UNIT_INDEX" val="1_5_1"/>
  <p:tag name="KSO_WM_UNIT_ID" val="diagram20187873_6*q_h_a*1_5_1"/>
  <p:tag name="KSO_WM_UNIT_LAYERLEVEL" val="1_1_1"/>
  <p:tag name="KSO_WM_UNIT_VALUE" val="6"/>
  <p:tag name="KSO_WM_UNIT_HIGHLIGHT" val="0"/>
  <p:tag name="KSO_WM_UNIT_COMPATIBLE" val="0"/>
  <p:tag name="KSO_WM_BEAUTIFY_FLAG" val="#wm#"/>
  <p:tag name="KSO_WM_UNIT_PRESET_TEXT" val="添加标题"/>
  <p:tag name="KSO_WM_UNIT_ISCONTENTSTITLE" val="0"/>
  <p:tag name="KSO_WM_DIAGRAM_GROUP_CODE" val="q1-1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q1-1"/>
  <p:tag name="KSO_WM_UNIT_ID" val="diagram20187873_6*q_h_i*1_2_3"/>
  <p:tag name="KSO_WM_TEMPLATE_CATEGORY" val="diagram"/>
  <p:tag name="KSO_WM_TEMPLATE_INDEX" val="20187873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TYPE" val="q_h_i"/>
  <p:tag name="KSO_WM_UNIT_INDEX" val="1_2_3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q1-1"/>
  <p:tag name="KSO_WM_UNIT_ID" val="diagram20187873_6*q_h_i*1_1_3"/>
  <p:tag name="KSO_WM_TEMPLATE_CATEGORY" val="diagram"/>
  <p:tag name="KSO_WM_TEMPLATE_INDEX" val="20187873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TYPE" val="q_h_i"/>
  <p:tag name="KSO_WM_UNIT_INDEX" val="1_1_3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q1-1"/>
  <p:tag name="KSO_WM_UNIT_ID" val="diagram20187873_6*q_h_i*1_3_2"/>
  <p:tag name="KSO_WM_TEMPLATE_CATEGORY" val="diagram"/>
  <p:tag name="KSO_WM_TEMPLATE_INDEX" val="20187873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TYPE" val="q_h_i"/>
  <p:tag name="KSO_WM_UNIT_INDEX" val="1_3_2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q1-1"/>
  <p:tag name="KSO_WM_UNIT_ID" val="diagram20187873_6*q_h_i*1_6_2"/>
  <p:tag name="KSO_WM_TEMPLATE_CATEGORY" val="diagram"/>
  <p:tag name="KSO_WM_TEMPLATE_INDEX" val="20187873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TYPE" val="q_h_i"/>
  <p:tag name="KSO_WM_UNIT_INDEX" val="1_6_2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q1-1"/>
  <p:tag name="KSO_WM_UNIT_ID" val="diagram20187873_6*q_h_i*1_4_3"/>
  <p:tag name="KSO_WM_TEMPLATE_CATEGORY" val="diagram"/>
  <p:tag name="KSO_WM_TEMPLATE_INDEX" val="20187873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TYPE" val="q_h_i"/>
  <p:tag name="KSO_WM_UNIT_INDEX" val="1_4_3"/>
  <p:tag name="KSO_WM_UNIT_FILL_FORE_SCHEMECOLOR_INDEX" val="9"/>
  <p:tag name="KSO_WM_UNIT_FILL_TYPE" val="1"/>
  <p:tag name="KSO_WM_UNIT_TEXT_FILL_FORE_SCHEMECOLOR_INDEX" val="2"/>
  <p:tag name="KSO_WM_UNIT_TEXT_FILL_TYPE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q1-1"/>
  <p:tag name="KSO_WM_UNIT_ID" val="diagram20187873_6*q_h_i*1_5_3"/>
  <p:tag name="KSO_WM_TEMPLATE_CATEGORY" val="diagram"/>
  <p:tag name="KSO_WM_TEMPLATE_INDEX" val="20187873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TYPE" val="q_h_i"/>
  <p:tag name="KSO_WM_UNIT_INDEX" val="1_5_3"/>
  <p:tag name="KSO_WM_UNIT_FILL_FORE_SCHEMECOLOR_INDEX" val="10"/>
  <p:tag name="KSO_WM_UNIT_FILL_TYPE" val="1"/>
  <p:tag name="KSO_WM_UNIT_TEXT_FILL_FORE_SCHEMECOLOR_INDEX" val="2"/>
  <p:tag name="KSO_WM_UNIT_TEXT_FILL_TYPE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20187873"/>
  <p:tag name="KSO_WM_UNIT_TYPE" val="q_h_i"/>
  <p:tag name="KSO_WM_UNIT_INDEX" val="1_6_1"/>
  <p:tag name="KSO_WM_UNIT_ID" val="diagram20187873_6*q_h_i*1_6_1"/>
  <p:tag name="KSO_WM_UNIT_LAYERLEVEL" val="1_1_1"/>
  <p:tag name="KSO_WM_BEAUTIFY_FLAG" val="#wm#"/>
  <p:tag name="KSO_WM_UNIT_HIGHLIGHT" val="0"/>
  <p:tag name="KSO_WM_UNIT_COMPATIBLE" val="0"/>
  <p:tag name="KSO_WM_DIAGRAM_GROUP_CODE" val="q1-1"/>
  <p:tag name="KSO_WM_UNIT_DIAGRAM_ISNUMVISUAL" val="0"/>
  <p:tag name="KSO_WM_UNIT_DIAGRAM_ISREFERUNIT" val="0"/>
  <p:tag name="KSO_WM_UNIT_LINE_FORE_SCHEMECOLOR_INDEX" val="13"/>
  <p:tag name="KSO_WM_UNIT_LINE_FILL_TYPE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q1-1"/>
  <p:tag name="KSO_WM_UNIT_TYPE" val="q_i"/>
  <p:tag name="KSO_WM_UNIT_INDEX" val="1_1"/>
  <p:tag name="KSO_WM_UNIT_ID" val="diagram20187636_4*q_i*1_1"/>
  <p:tag name="KSO_WM_TEMPLATE_CATEGORY" val="diagram"/>
  <p:tag name="KSO_WM_TEMPLATE_INDEX" val="20187636"/>
  <p:tag name="KSO_WM_UNIT_LAYERLEVEL" val="1_1"/>
  <p:tag name="KSO_WM_TAG_VERSION" val="1.0"/>
  <p:tag name="KSO_WM_BEAUTIFY_FLAG" val="#wm#"/>
  <p:tag name="KSO_WM_UNIT_LINE_FORE_SCHEMECOLOR_INDEX" val="13"/>
  <p:tag name="KSO_WM_UNIT_LINE_FILL_TYPE" val="2"/>
  <p:tag name="KSO_WM_UNIT_TEXT_FILL_FORE_SCHEMECOLOR_INDEX" val="13"/>
  <p:tag name="KSO_WM_UNIT_TEXT_FILL_TYPE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20187873"/>
  <p:tag name="KSO_WM_UNIT_TYPE" val="q_h_a"/>
  <p:tag name="KSO_WM_UNIT_INDEX" val="1_6_1"/>
  <p:tag name="KSO_WM_UNIT_ID" val="diagram20187873_6*q_h_a*1_6_1"/>
  <p:tag name="KSO_WM_UNIT_LAYERLEVEL" val="1_1_1"/>
  <p:tag name="KSO_WM_UNIT_VALUE" val="6"/>
  <p:tag name="KSO_WM_UNIT_HIGHLIGHT" val="0"/>
  <p:tag name="KSO_WM_UNIT_COMPATIBLE" val="0"/>
  <p:tag name="KSO_WM_BEAUTIFY_FLAG" val="#wm#"/>
  <p:tag name="KSO_WM_UNIT_PRESET_TEXT" val="添加标题"/>
  <p:tag name="KSO_WM_UNIT_ISCONTENTSTITLE" val="0"/>
  <p:tag name="KSO_WM_DIAGRAM_GROUP_CODE" val="q1-1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20187873"/>
  <p:tag name="KSO_WM_UNIT_TYPE" val="q_h_a"/>
  <p:tag name="KSO_WM_UNIT_INDEX" val="1_1_1"/>
  <p:tag name="KSO_WM_UNIT_ID" val="diagram20187873_6*q_h_a*1_1_1"/>
  <p:tag name="KSO_WM_UNIT_LAYERLEVEL" val="1_1_1"/>
  <p:tag name="KSO_WM_UNIT_VALUE" val="6"/>
  <p:tag name="KSO_WM_UNIT_HIGHLIGHT" val="0"/>
  <p:tag name="KSO_WM_UNIT_COMPATIBLE" val="0"/>
  <p:tag name="KSO_WM_BEAUTIFY_FLAG" val="#wm#"/>
  <p:tag name="KSO_WM_UNIT_PRESET_TEXT" val="添加标题"/>
  <p:tag name="KSO_WM_UNIT_ISCONTENTSTITLE" val="0"/>
  <p:tag name="KSO_WM_DIAGRAM_GROUP_CODE" val="q1-1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20187873"/>
  <p:tag name="KSO_WM_UNIT_TYPE" val="q_h_a"/>
  <p:tag name="KSO_WM_UNIT_INDEX" val="1_1_1"/>
  <p:tag name="KSO_WM_UNIT_ID" val="diagram20187873_6*q_h_a*1_1_1"/>
  <p:tag name="KSO_WM_UNIT_LAYERLEVEL" val="1_1_1"/>
  <p:tag name="KSO_WM_UNIT_VALUE" val="6"/>
  <p:tag name="KSO_WM_UNIT_HIGHLIGHT" val="0"/>
  <p:tag name="KSO_WM_UNIT_COMPATIBLE" val="0"/>
  <p:tag name="KSO_WM_BEAUTIFY_FLAG" val="#wm#"/>
  <p:tag name="KSO_WM_UNIT_PRESET_TEXT" val="添加标题"/>
  <p:tag name="KSO_WM_UNIT_ISCONTENTSTITLE" val="0"/>
  <p:tag name="KSO_WM_DIAGRAM_GROUP_CODE" val="q1-1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q1-1"/>
  <p:tag name="KSO_WM_UNIT_TYPE" val="q_i"/>
  <p:tag name="KSO_WM_UNIT_INDEX" val="1_2"/>
  <p:tag name="KSO_WM_UNIT_ID" val="diagram20187636_4*q_i*1_2"/>
  <p:tag name="KSO_WM_TEMPLATE_CATEGORY" val="diagram"/>
  <p:tag name="KSO_WM_TEMPLATE_INDEX" val="20187636"/>
  <p:tag name="KSO_WM_UNIT_LAYERLEVEL" val="1_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13"/>
  <p:tag name="KSO_WM_UNIT_TEXT_FILL_TY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q1-1"/>
  <p:tag name="KSO_WM_UNIT_TYPE" val="q_i"/>
  <p:tag name="KSO_WM_UNIT_INDEX" val="1_3"/>
  <p:tag name="KSO_WM_UNIT_ID" val="diagram20187636_4*q_i*1_3"/>
  <p:tag name="KSO_WM_TEMPLATE_CATEGORY" val="diagram"/>
  <p:tag name="KSO_WM_TEMPLATE_INDEX" val="20187636"/>
  <p:tag name="KSO_WM_UNIT_LAYERLEVEL" val="1_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13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q1-1"/>
  <p:tag name="KSO_WM_UNIT_TYPE" val="q_h_i"/>
  <p:tag name="KSO_WM_UNIT_INDEX" val="1_2_2"/>
  <p:tag name="KSO_WM_UNIT_ID" val="diagram20187636_4*q_h_i*1_2_2"/>
  <p:tag name="KSO_WM_TEMPLATE_CATEGORY" val="diagram"/>
  <p:tag name="KSO_WM_TEMPLATE_INDEX" val="20187636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22979</TotalTime>
  <Words>848</Words>
  <Application>Microsoft Macintosh PowerPoint</Application>
  <PresentationFormat>全屏显示(16:9)</PresentationFormat>
  <Paragraphs>229</Paragraphs>
  <Slides>41</Slides>
  <Notes>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2" baseType="lpstr">
      <vt:lpstr>Office 主题</vt:lpstr>
      <vt:lpstr>大数据那些事之微店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Hadoop任务错误排查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Esther Wang</dc:creator>
  <cp:lastModifiedBy>Esther Wang</cp:lastModifiedBy>
  <cp:revision>96</cp:revision>
  <dcterms:created xsi:type="dcterms:W3CDTF">2019-11-18T08:40:46Z</dcterms:created>
  <dcterms:modified xsi:type="dcterms:W3CDTF">2019-12-04T09:47:45Z</dcterms:modified>
</cp:coreProperties>
</file>